
<file path=[Content_Types].xml><?xml version="1.0" encoding="utf-8"?>
<Types xmlns="http://schemas.openxmlformats.org/package/2006/content-types">
  <Default Extension="fntdata" ContentType="application/x-fontdata"/>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8" r:id="rId1"/>
  </p:sldMasterIdLst>
  <p:notesMasterIdLst>
    <p:notesMasterId r:id="rId27"/>
  </p:notesMasterIdLst>
  <p:sldIdLst>
    <p:sldId id="256" r:id="rId2"/>
    <p:sldId id="257" r:id="rId3"/>
    <p:sldId id="291" r:id="rId4"/>
    <p:sldId id="292" r:id="rId5"/>
    <p:sldId id="293" r:id="rId6"/>
    <p:sldId id="294" r:id="rId7"/>
    <p:sldId id="281" r:id="rId8"/>
    <p:sldId id="273" r:id="rId9"/>
    <p:sldId id="295" r:id="rId10"/>
    <p:sldId id="276" r:id="rId11"/>
    <p:sldId id="286" r:id="rId12"/>
    <p:sldId id="287" r:id="rId13"/>
    <p:sldId id="288" r:id="rId14"/>
    <p:sldId id="289" r:id="rId15"/>
    <p:sldId id="259" r:id="rId16"/>
    <p:sldId id="296" r:id="rId17"/>
    <p:sldId id="282" r:id="rId18"/>
    <p:sldId id="283" r:id="rId19"/>
    <p:sldId id="297" r:id="rId20"/>
    <p:sldId id="284" r:id="rId21"/>
    <p:sldId id="275" r:id="rId22"/>
    <p:sldId id="299" r:id="rId23"/>
    <p:sldId id="302" r:id="rId24"/>
    <p:sldId id="300" r:id="rId25"/>
    <p:sldId id="301" r:id="rId26"/>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Nunito Sans Extra Light Bold" pitchFamily="2" charset="77"/>
      <p:regular r:id="rId32"/>
    </p:embeddedFont>
    <p:embeddedFont>
      <p:font typeface="Nunito Sans Regular" pitchFamily="2" charset="77"/>
      <p:regular r:id="rId33"/>
    </p:embeddedFont>
    <p:embeddedFont>
      <p:font typeface="Nunito Sans Regular Bold" pitchFamily="2" charset="77"/>
      <p:regular r:id="rId34"/>
      <p:bold r:id="rId35"/>
    </p:embeddedFont>
    <p:embeddedFont>
      <p:font typeface="Quattrocento Sans" panose="020B0502050000020003"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7E6D"/>
    <a:srgbClr val="F06B6F"/>
    <a:srgbClr val="B83D68"/>
    <a:srgbClr val="D94C60"/>
    <a:srgbClr val="E9545F"/>
    <a:srgbClr val="DF5060"/>
    <a:srgbClr val="BC3D69"/>
    <a:srgbClr val="ED5E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07" autoAdjust="0"/>
    <p:restoredTop sz="94536" autoAdjust="0"/>
  </p:normalViewPr>
  <p:slideViewPr>
    <p:cSldViewPr>
      <p:cViewPr varScale="1">
        <p:scale>
          <a:sx n="71" d="100"/>
          <a:sy n="71" d="100"/>
        </p:scale>
        <p:origin x="168"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8D4C5C-D30D-F742-87A7-D585406DFCD5}" type="doc">
      <dgm:prSet loTypeId="urn:microsoft.com/office/officeart/2005/8/layout/target3" loCatId="" qsTypeId="urn:microsoft.com/office/officeart/2005/8/quickstyle/simple1" qsCatId="simple" csTypeId="urn:microsoft.com/office/officeart/2005/8/colors/accent1_2" csCatId="accent1" phldr="1"/>
      <dgm:spPr/>
      <dgm:t>
        <a:bodyPr/>
        <a:lstStyle/>
        <a:p>
          <a:endParaRPr lang="en-US"/>
        </a:p>
      </dgm:t>
    </dgm:pt>
    <dgm:pt modelId="{4FA64759-2839-164F-B33F-9F18F6A4A47E}">
      <dgm:prSet phldrT="[Text]"/>
      <dgm:spPr>
        <a:ln>
          <a:solidFill>
            <a:srgbClr val="B83D68"/>
          </a:solidFill>
        </a:ln>
      </dgm:spPr>
      <dgm:t>
        <a:bodyPr/>
        <a:lstStyle/>
        <a:p>
          <a:r>
            <a:rPr lang="en-US" dirty="0">
              <a:solidFill>
                <a:srgbClr val="D94C60"/>
              </a:solidFill>
            </a:rPr>
            <a:t>17-35</a:t>
          </a:r>
        </a:p>
      </dgm:t>
    </dgm:pt>
    <dgm:pt modelId="{391FB5A7-90A3-1141-8FB4-F128F735E60B}" type="parTrans" cxnId="{2432E529-C574-9E4D-96D8-49965CBF2BEB}">
      <dgm:prSet/>
      <dgm:spPr/>
      <dgm:t>
        <a:bodyPr/>
        <a:lstStyle/>
        <a:p>
          <a:endParaRPr lang="en-US"/>
        </a:p>
      </dgm:t>
    </dgm:pt>
    <dgm:pt modelId="{39580E1B-DDAF-CD4F-B8E4-7F4127B9FF89}" type="sibTrans" cxnId="{2432E529-C574-9E4D-96D8-49965CBF2BEB}">
      <dgm:prSet/>
      <dgm:spPr/>
      <dgm:t>
        <a:bodyPr/>
        <a:lstStyle/>
        <a:p>
          <a:endParaRPr lang="en-US"/>
        </a:p>
      </dgm:t>
    </dgm:pt>
    <dgm:pt modelId="{AC93DFE1-36D7-1945-B982-639CB96089A6}">
      <dgm:prSet phldrT="[Text]"/>
      <dgm:spPr/>
      <dgm:t>
        <a:bodyPr/>
        <a:lstStyle/>
        <a:p>
          <a:r>
            <a:rPr lang="en-US" dirty="0">
              <a:solidFill>
                <a:srgbClr val="D94C60"/>
              </a:solidFill>
            </a:rPr>
            <a:t>Mobile Middle</a:t>
          </a:r>
        </a:p>
      </dgm:t>
    </dgm:pt>
    <dgm:pt modelId="{F689CBAA-8387-EF42-B31D-3D4306214AE2}" type="parTrans" cxnId="{A3A9EF2B-63C0-B647-864C-2F1A2CA6A729}">
      <dgm:prSet/>
      <dgm:spPr/>
      <dgm:t>
        <a:bodyPr/>
        <a:lstStyle/>
        <a:p>
          <a:endParaRPr lang="en-US"/>
        </a:p>
      </dgm:t>
    </dgm:pt>
    <dgm:pt modelId="{24B317B4-D58C-124A-811C-4E1303F129AC}" type="sibTrans" cxnId="{A3A9EF2B-63C0-B647-864C-2F1A2CA6A729}">
      <dgm:prSet/>
      <dgm:spPr/>
      <dgm:t>
        <a:bodyPr/>
        <a:lstStyle/>
        <a:p>
          <a:endParaRPr lang="en-US"/>
        </a:p>
      </dgm:t>
    </dgm:pt>
    <dgm:pt modelId="{DEF96B56-4021-3941-AD00-444A2BF5220C}">
      <dgm:prSet phldrT="[Text]"/>
      <dgm:spPr>
        <a:ln>
          <a:solidFill>
            <a:srgbClr val="B83D68"/>
          </a:solidFill>
        </a:ln>
      </dgm:spPr>
      <dgm:t>
        <a:bodyPr/>
        <a:lstStyle/>
        <a:p>
          <a:r>
            <a:rPr lang="en-US" dirty="0">
              <a:solidFill>
                <a:srgbClr val="D94C60"/>
              </a:solidFill>
            </a:rPr>
            <a:t>35-55</a:t>
          </a:r>
        </a:p>
      </dgm:t>
    </dgm:pt>
    <dgm:pt modelId="{EFA2FD37-796D-8C48-9889-B89AB1F7CF12}" type="parTrans" cxnId="{6B739654-384A-2F45-8D69-8026A34EC45D}">
      <dgm:prSet/>
      <dgm:spPr/>
      <dgm:t>
        <a:bodyPr/>
        <a:lstStyle/>
        <a:p>
          <a:endParaRPr lang="en-US"/>
        </a:p>
      </dgm:t>
    </dgm:pt>
    <dgm:pt modelId="{D6C16218-02F7-214B-B7FE-D469C7BA492A}" type="sibTrans" cxnId="{6B739654-384A-2F45-8D69-8026A34EC45D}">
      <dgm:prSet/>
      <dgm:spPr/>
      <dgm:t>
        <a:bodyPr/>
        <a:lstStyle/>
        <a:p>
          <a:endParaRPr lang="en-US"/>
        </a:p>
      </dgm:t>
    </dgm:pt>
    <dgm:pt modelId="{D34A27A3-095E-0941-A69B-AFD75E11FA4A}">
      <dgm:prSet phldrT="[Text]"/>
      <dgm:spPr/>
      <dgm:t>
        <a:bodyPr/>
        <a:lstStyle/>
        <a:p>
          <a:r>
            <a:rPr lang="en-US" dirty="0">
              <a:solidFill>
                <a:srgbClr val="D94C60"/>
              </a:solidFill>
            </a:rPr>
            <a:t>Middle Aged Movers</a:t>
          </a:r>
        </a:p>
      </dgm:t>
    </dgm:pt>
    <dgm:pt modelId="{E798867A-C1FD-B940-8E15-240F17C270ED}" type="parTrans" cxnId="{0A3AA10F-31E3-6E4B-82CD-4CAC218B2844}">
      <dgm:prSet/>
      <dgm:spPr/>
      <dgm:t>
        <a:bodyPr/>
        <a:lstStyle/>
        <a:p>
          <a:endParaRPr lang="en-US"/>
        </a:p>
      </dgm:t>
    </dgm:pt>
    <dgm:pt modelId="{FB92904D-1BE9-BD42-A7BA-8E3DB0D3D0C7}" type="sibTrans" cxnId="{0A3AA10F-31E3-6E4B-82CD-4CAC218B2844}">
      <dgm:prSet/>
      <dgm:spPr/>
      <dgm:t>
        <a:bodyPr/>
        <a:lstStyle/>
        <a:p>
          <a:endParaRPr lang="en-US"/>
        </a:p>
      </dgm:t>
    </dgm:pt>
    <dgm:pt modelId="{94C28024-28A2-1F41-AE6F-65EB6730010C}">
      <dgm:prSet phldrT="[Text]"/>
      <dgm:spPr>
        <a:ln>
          <a:solidFill>
            <a:srgbClr val="B83D68"/>
          </a:solidFill>
        </a:ln>
      </dgm:spPr>
      <dgm:t>
        <a:bodyPr/>
        <a:lstStyle/>
        <a:p>
          <a:r>
            <a:rPr lang="en-US" dirty="0">
              <a:solidFill>
                <a:srgbClr val="D94C60"/>
              </a:solidFill>
            </a:rPr>
            <a:t>Social</a:t>
          </a:r>
          <a:r>
            <a:rPr lang="en-US" baseline="0" dirty="0">
              <a:solidFill>
                <a:srgbClr val="D94C60"/>
              </a:solidFill>
            </a:rPr>
            <a:t> Media</a:t>
          </a:r>
          <a:endParaRPr lang="en-US" dirty="0">
            <a:solidFill>
              <a:srgbClr val="D94C60"/>
            </a:solidFill>
          </a:endParaRPr>
        </a:p>
      </dgm:t>
    </dgm:pt>
    <dgm:pt modelId="{4DA28978-F986-EF4E-BD69-4F679D3CC1F2}" type="parTrans" cxnId="{D26215D3-8ED1-2D4C-8648-D21EA838D97A}">
      <dgm:prSet/>
      <dgm:spPr/>
      <dgm:t>
        <a:bodyPr/>
        <a:lstStyle/>
        <a:p>
          <a:endParaRPr lang="en-US"/>
        </a:p>
      </dgm:t>
    </dgm:pt>
    <dgm:pt modelId="{ECDA7022-CB84-B946-B19F-FEA51D8FCDEA}" type="sibTrans" cxnId="{D26215D3-8ED1-2D4C-8648-D21EA838D97A}">
      <dgm:prSet/>
      <dgm:spPr/>
      <dgm:t>
        <a:bodyPr/>
        <a:lstStyle/>
        <a:p>
          <a:endParaRPr lang="en-US"/>
        </a:p>
      </dgm:t>
    </dgm:pt>
    <dgm:pt modelId="{A8A06A4C-0973-BC45-8CEE-0C92AC999529}">
      <dgm:prSet phldrT="[Text]"/>
      <dgm:spPr/>
      <dgm:t>
        <a:bodyPr/>
        <a:lstStyle/>
        <a:p>
          <a:r>
            <a:rPr lang="en-US" dirty="0">
              <a:solidFill>
                <a:srgbClr val="D94C60"/>
              </a:solidFill>
            </a:rPr>
            <a:t>Similar Products</a:t>
          </a:r>
        </a:p>
      </dgm:t>
    </dgm:pt>
    <dgm:pt modelId="{9B675F57-1089-9D46-B98C-4D1617C347ED}" type="parTrans" cxnId="{7F1820F8-6AD9-4A4F-81B6-EC5B77872DF4}">
      <dgm:prSet/>
      <dgm:spPr/>
      <dgm:t>
        <a:bodyPr/>
        <a:lstStyle/>
        <a:p>
          <a:endParaRPr lang="en-US"/>
        </a:p>
      </dgm:t>
    </dgm:pt>
    <dgm:pt modelId="{DC6DA106-C181-C34A-B56C-EF855869560B}" type="sibTrans" cxnId="{7F1820F8-6AD9-4A4F-81B6-EC5B77872DF4}">
      <dgm:prSet/>
      <dgm:spPr/>
      <dgm:t>
        <a:bodyPr/>
        <a:lstStyle/>
        <a:p>
          <a:endParaRPr lang="en-US"/>
        </a:p>
      </dgm:t>
    </dgm:pt>
    <dgm:pt modelId="{182BBF5C-95FA-2F45-A68A-15E979D59944}" type="pres">
      <dgm:prSet presAssocID="{948D4C5C-D30D-F742-87A7-D585406DFCD5}" presName="Name0" presStyleCnt="0">
        <dgm:presLayoutVars>
          <dgm:chMax val="7"/>
          <dgm:dir/>
          <dgm:animLvl val="lvl"/>
          <dgm:resizeHandles val="exact"/>
        </dgm:presLayoutVars>
      </dgm:prSet>
      <dgm:spPr/>
    </dgm:pt>
    <dgm:pt modelId="{9B2D2D2F-34AB-8142-8685-302C8A1B01E9}" type="pres">
      <dgm:prSet presAssocID="{4FA64759-2839-164F-B33F-9F18F6A4A47E}" presName="circle1" presStyleLbl="node1" presStyleIdx="0" presStyleCnt="3"/>
      <dgm:spPr>
        <a:solidFill>
          <a:srgbClr val="B83D68"/>
        </a:solidFill>
      </dgm:spPr>
    </dgm:pt>
    <dgm:pt modelId="{8FF9607E-21AF-3B4D-96D0-3B71968FEBEC}" type="pres">
      <dgm:prSet presAssocID="{4FA64759-2839-164F-B33F-9F18F6A4A47E}" presName="space" presStyleCnt="0"/>
      <dgm:spPr/>
    </dgm:pt>
    <dgm:pt modelId="{40105782-1D61-2646-AC39-1B6FAE21BE9C}" type="pres">
      <dgm:prSet presAssocID="{4FA64759-2839-164F-B33F-9F18F6A4A47E}" presName="rect1" presStyleLbl="alignAcc1" presStyleIdx="0" presStyleCnt="3"/>
      <dgm:spPr/>
    </dgm:pt>
    <dgm:pt modelId="{A8BB7E47-8734-944E-AF58-E2152CBE2954}" type="pres">
      <dgm:prSet presAssocID="{DEF96B56-4021-3941-AD00-444A2BF5220C}" presName="vertSpace2" presStyleLbl="node1" presStyleIdx="0" presStyleCnt="3"/>
      <dgm:spPr/>
    </dgm:pt>
    <dgm:pt modelId="{FA3483D4-7311-1A49-9582-B93CD6F6C4BD}" type="pres">
      <dgm:prSet presAssocID="{DEF96B56-4021-3941-AD00-444A2BF5220C}" presName="circle2" presStyleLbl="node1" presStyleIdx="1" presStyleCnt="3"/>
      <dgm:spPr>
        <a:solidFill>
          <a:srgbClr val="D94C60"/>
        </a:solidFill>
      </dgm:spPr>
    </dgm:pt>
    <dgm:pt modelId="{4A51E085-1935-2441-BED9-CA0AA7D9C99C}" type="pres">
      <dgm:prSet presAssocID="{DEF96B56-4021-3941-AD00-444A2BF5220C}" presName="rect2" presStyleLbl="alignAcc1" presStyleIdx="1" presStyleCnt="3" custLinFactNeighborX="22331" custLinFactNeighborY="4826"/>
      <dgm:spPr/>
    </dgm:pt>
    <dgm:pt modelId="{1F70B742-EA8B-1642-929D-6392CA6B4F32}" type="pres">
      <dgm:prSet presAssocID="{94C28024-28A2-1F41-AE6F-65EB6730010C}" presName="vertSpace3" presStyleLbl="node1" presStyleIdx="1" presStyleCnt="3"/>
      <dgm:spPr/>
    </dgm:pt>
    <dgm:pt modelId="{1860E0A8-059D-8C44-AD5B-11AEBC28EA53}" type="pres">
      <dgm:prSet presAssocID="{94C28024-28A2-1F41-AE6F-65EB6730010C}" presName="circle3" presStyleLbl="node1" presStyleIdx="2" presStyleCnt="3"/>
      <dgm:spPr>
        <a:solidFill>
          <a:srgbClr val="F06B6F"/>
        </a:solidFill>
      </dgm:spPr>
    </dgm:pt>
    <dgm:pt modelId="{A5BF7E77-C23A-804C-9D57-F3DE54D9F76B}" type="pres">
      <dgm:prSet presAssocID="{94C28024-28A2-1F41-AE6F-65EB6730010C}" presName="rect3" presStyleLbl="alignAcc1" presStyleIdx="2" presStyleCnt="3"/>
      <dgm:spPr/>
    </dgm:pt>
    <dgm:pt modelId="{8C8B2A9C-588C-C74F-9AC8-46C5377F6ED7}" type="pres">
      <dgm:prSet presAssocID="{4FA64759-2839-164F-B33F-9F18F6A4A47E}" presName="rect1ParTx" presStyleLbl="alignAcc1" presStyleIdx="2" presStyleCnt="3">
        <dgm:presLayoutVars>
          <dgm:chMax val="1"/>
          <dgm:bulletEnabled val="1"/>
        </dgm:presLayoutVars>
      </dgm:prSet>
      <dgm:spPr/>
    </dgm:pt>
    <dgm:pt modelId="{435D83B2-C44F-5A4F-A065-5FDBEC58EEF3}" type="pres">
      <dgm:prSet presAssocID="{4FA64759-2839-164F-B33F-9F18F6A4A47E}" presName="rect1ChTx" presStyleLbl="alignAcc1" presStyleIdx="2" presStyleCnt="3">
        <dgm:presLayoutVars>
          <dgm:bulletEnabled val="1"/>
        </dgm:presLayoutVars>
      </dgm:prSet>
      <dgm:spPr/>
    </dgm:pt>
    <dgm:pt modelId="{8278A959-C1FE-7A4B-B005-1483CE3297A8}" type="pres">
      <dgm:prSet presAssocID="{DEF96B56-4021-3941-AD00-444A2BF5220C}" presName="rect2ParTx" presStyleLbl="alignAcc1" presStyleIdx="2" presStyleCnt="3">
        <dgm:presLayoutVars>
          <dgm:chMax val="1"/>
          <dgm:bulletEnabled val="1"/>
        </dgm:presLayoutVars>
      </dgm:prSet>
      <dgm:spPr/>
    </dgm:pt>
    <dgm:pt modelId="{2BF2EB08-845A-A64C-B7CD-51C79BA4EE6B}" type="pres">
      <dgm:prSet presAssocID="{DEF96B56-4021-3941-AD00-444A2BF5220C}" presName="rect2ChTx" presStyleLbl="alignAcc1" presStyleIdx="2" presStyleCnt="3">
        <dgm:presLayoutVars>
          <dgm:bulletEnabled val="1"/>
        </dgm:presLayoutVars>
      </dgm:prSet>
      <dgm:spPr/>
    </dgm:pt>
    <dgm:pt modelId="{37B20B9D-7129-3641-96AE-6C7C650BD2C5}" type="pres">
      <dgm:prSet presAssocID="{94C28024-28A2-1F41-AE6F-65EB6730010C}" presName="rect3ParTx" presStyleLbl="alignAcc1" presStyleIdx="2" presStyleCnt="3">
        <dgm:presLayoutVars>
          <dgm:chMax val="1"/>
          <dgm:bulletEnabled val="1"/>
        </dgm:presLayoutVars>
      </dgm:prSet>
      <dgm:spPr/>
    </dgm:pt>
    <dgm:pt modelId="{EFACDA47-DCDA-7B40-816C-150CDA0178F0}" type="pres">
      <dgm:prSet presAssocID="{94C28024-28A2-1F41-AE6F-65EB6730010C}" presName="rect3ChTx" presStyleLbl="alignAcc1" presStyleIdx="2" presStyleCnt="3">
        <dgm:presLayoutVars>
          <dgm:bulletEnabled val="1"/>
        </dgm:presLayoutVars>
      </dgm:prSet>
      <dgm:spPr/>
    </dgm:pt>
  </dgm:ptLst>
  <dgm:cxnLst>
    <dgm:cxn modelId="{D9194D05-78B3-F048-8886-E8B30DC48CAE}" type="presOf" srcId="{94C28024-28A2-1F41-AE6F-65EB6730010C}" destId="{37B20B9D-7129-3641-96AE-6C7C650BD2C5}" srcOrd="1" destOrd="0" presId="urn:microsoft.com/office/officeart/2005/8/layout/target3"/>
    <dgm:cxn modelId="{A2D4E209-1FD4-1C40-AEAF-0788945F004D}" type="presOf" srcId="{4FA64759-2839-164F-B33F-9F18F6A4A47E}" destId="{8C8B2A9C-588C-C74F-9AC8-46C5377F6ED7}" srcOrd="1" destOrd="0" presId="urn:microsoft.com/office/officeart/2005/8/layout/target3"/>
    <dgm:cxn modelId="{0A3AA10F-31E3-6E4B-82CD-4CAC218B2844}" srcId="{DEF96B56-4021-3941-AD00-444A2BF5220C}" destId="{D34A27A3-095E-0941-A69B-AFD75E11FA4A}" srcOrd="0" destOrd="0" parTransId="{E798867A-C1FD-B940-8E15-240F17C270ED}" sibTransId="{FB92904D-1BE9-BD42-A7BA-8E3DB0D3D0C7}"/>
    <dgm:cxn modelId="{2432E529-C574-9E4D-96D8-49965CBF2BEB}" srcId="{948D4C5C-D30D-F742-87A7-D585406DFCD5}" destId="{4FA64759-2839-164F-B33F-9F18F6A4A47E}" srcOrd="0" destOrd="0" parTransId="{391FB5A7-90A3-1141-8FB4-F128F735E60B}" sibTransId="{39580E1B-DDAF-CD4F-B8E4-7F4127B9FF89}"/>
    <dgm:cxn modelId="{A3A9EF2B-63C0-B647-864C-2F1A2CA6A729}" srcId="{4FA64759-2839-164F-B33F-9F18F6A4A47E}" destId="{AC93DFE1-36D7-1945-B982-639CB96089A6}" srcOrd="0" destOrd="0" parTransId="{F689CBAA-8387-EF42-B31D-3D4306214AE2}" sibTransId="{24B317B4-D58C-124A-811C-4E1303F129AC}"/>
    <dgm:cxn modelId="{6B739654-384A-2F45-8D69-8026A34EC45D}" srcId="{948D4C5C-D30D-F742-87A7-D585406DFCD5}" destId="{DEF96B56-4021-3941-AD00-444A2BF5220C}" srcOrd="1" destOrd="0" parTransId="{EFA2FD37-796D-8C48-9889-B89AB1F7CF12}" sibTransId="{D6C16218-02F7-214B-B7FE-D469C7BA492A}"/>
    <dgm:cxn modelId="{7F87DE63-CD48-9D4B-8229-1EAC432940FF}" type="presOf" srcId="{A8A06A4C-0973-BC45-8CEE-0C92AC999529}" destId="{EFACDA47-DCDA-7B40-816C-150CDA0178F0}" srcOrd="0" destOrd="0" presId="urn:microsoft.com/office/officeart/2005/8/layout/target3"/>
    <dgm:cxn modelId="{8AB7FA8B-9231-7B44-A32C-542B02051970}" type="presOf" srcId="{94C28024-28A2-1F41-AE6F-65EB6730010C}" destId="{A5BF7E77-C23A-804C-9D57-F3DE54D9F76B}" srcOrd="0" destOrd="0" presId="urn:microsoft.com/office/officeart/2005/8/layout/target3"/>
    <dgm:cxn modelId="{696757CC-A0B9-AA4C-8551-AD09C7934CDA}" type="presOf" srcId="{4FA64759-2839-164F-B33F-9F18F6A4A47E}" destId="{40105782-1D61-2646-AC39-1B6FAE21BE9C}" srcOrd="0" destOrd="0" presId="urn:microsoft.com/office/officeart/2005/8/layout/target3"/>
    <dgm:cxn modelId="{821852CD-A871-F64B-9CD1-4368B2684E5D}" type="presOf" srcId="{DEF96B56-4021-3941-AD00-444A2BF5220C}" destId="{4A51E085-1935-2441-BED9-CA0AA7D9C99C}" srcOrd="0" destOrd="0" presId="urn:microsoft.com/office/officeart/2005/8/layout/target3"/>
    <dgm:cxn modelId="{D26215D3-8ED1-2D4C-8648-D21EA838D97A}" srcId="{948D4C5C-D30D-F742-87A7-D585406DFCD5}" destId="{94C28024-28A2-1F41-AE6F-65EB6730010C}" srcOrd="2" destOrd="0" parTransId="{4DA28978-F986-EF4E-BD69-4F679D3CC1F2}" sibTransId="{ECDA7022-CB84-B946-B19F-FEA51D8FCDEA}"/>
    <dgm:cxn modelId="{E370A9DB-33DE-6344-9B44-898C27A60CCF}" type="presOf" srcId="{948D4C5C-D30D-F742-87A7-D585406DFCD5}" destId="{182BBF5C-95FA-2F45-A68A-15E979D59944}" srcOrd="0" destOrd="0" presId="urn:microsoft.com/office/officeart/2005/8/layout/target3"/>
    <dgm:cxn modelId="{23FAB9DB-4766-4643-A2FD-A36E5F641573}" type="presOf" srcId="{AC93DFE1-36D7-1945-B982-639CB96089A6}" destId="{435D83B2-C44F-5A4F-A065-5FDBEC58EEF3}" srcOrd="0" destOrd="0" presId="urn:microsoft.com/office/officeart/2005/8/layout/target3"/>
    <dgm:cxn modelId="{D6F650F3-6D85-9840-9E46-14A894889749}" type="presOf" srcId="{D34A27A3-095E-0941-A69B-AFD75E11FA4A}" destId="{2BF2EB08-845A-A64C-B7CD-51C79BA4EE6B}" srcOrd="0" destOrd="0" presId="urn:microsoft.com/office/officeart/2005/8/layout/target3"/>
    <dgm:cxn modelId="{7F1820F8-6AD9-4A4F-81B6-EC5B77872DF4}" srcId="{94C28024-28A2-1F41-AE6F-65EB6730010C}" destId="{A8A06A4C-0973-BC45-8CEE-0C92AC999529}" srcOrd="0" destOrd="0" parTransId="{9B675F57-1089-9D46-B98C-4D1617C347ED}" sibTransId="{DC6DA106-C181-C34A-B56C-EF855869560B}"/>
    <dgm:cxn modelId="{EE8AFDFC-B980-5F41-9B79-1D831D23F88C}" type="presOf" srcId="{DEF96B56-4021-3941-AD00-444A2BF5220C}" destId="{8278A959-C1FE-7A4B-B005-1483CE3297A8}" srcOrd="1" destOrd="0" presId="urn:microsoft.com/office/officeart/2005/8/layout/target3"/>
    <dgm:cxn modelId="{A3318117-43E3-1343-A49D-5C1E81459127}" type="presParOf" srcId="{182BBF5C-95FA-2F45-A68A-15E979D59944}" destId="{9B2D2D2F-34AB-8142-8685-302C8A1B01E9}" srcOrd="0" destOrd="0" presId="urn:microsoft.com/office/officeart/2005/8/layout/target3"/>
    <dgm:cxn modelId="{68C7DDAE-1B2E-F741-B0BB-0567E054872B}" type="presParOf" srcId="{182BBF5C-95FA-2F45-A68A-15E979D59944}" destId="{8FF9607E-21AF-3B4D-96D0-3B71968FEBEC}" srcOrd="1" destOrd="0" presId="urn:microsoft.com/office/officeart/2005/8/layout/target3"/>
    <dgm:cxn modelId="{2BF07EFA-05C3-9C43-9168-22CA255EEAFF}" type="presParOf" srcId="{182BBF5C-95FA-2F45-A68A-15E979D59944}" destId="{40105782-1D61-2646-AC39-1B6FAE21BE9C}" srcOrd="2" destOrd="0" presId="urn:microsoft.com/office/officeart/2005/8/layout/target3"/>
    <dgm:cxn modelId="{C52669AD-500E-4040-9259-80C14CD5E69D}" type="presParOf" srcId="{182BBF5C-95FA-2F45-A68A-15E979D59944}" destId="{A8BB7E47-8734-944E-AF58-E2152CBE2954}" srcOrd="3" destOrd="0" presId="urn:microsoft.com/office/officeart/2005/8/layout/target3"/>
    <dgm:cxn modelId="{BD36F060-C27E-4747-95FB-F3BB4C5C5F45}" type="presParOf" srcId="{182BBF5C-95FA-2F45-A68A-15E979D59944}" destId="{FA3483D4-7311-1A49-9582-B93CD6F6C4BD}" srcOrd="4" destOrd="0" presId="urn:microsoft.com/office/officeart/2005/8/layout/target3"/>
    <dgm:cxn modelId="{A23F21BE-CC96-E041-8AA8-F11491494F24}" type="presParOf" srcId="{182BBF5C-95FA-2F45-A68A-15E979D59944}" destId="{4A51E085-1935-2441-BED9-CA0AA7D9C99C}" srcOrd="5" destOrd="0" presId="urn:microsoft.com/office/officeart/2005/8/layout/target3"/>
    <dgm:cxn modelId="{F56A5A2C-3B6F-5B46-979C-437E45D5E177}" type="presParOf" srcId="{182BBF5C-95FA-2F45-A68A-15E979D59944}" destId="{1F70B742-EA8B-1642-929D-6392CA6B4F32}" srcOrd="6" destOrd="0" presId="urn:microsoft.com/office/officeart/2005/8/layout/target3"/>
    <dgm:cxn modelId="{D4BECABD-1D57-9C45-BA63-023BBD8488CE}" type="presParOf" srcId="{182BBF5C-95FA-2F45-A68A-15E979D59944}" destId="{1860E0A8-059D-8C44-AD5B-11AEBC28EA53}" srcOrd="7" destOrd="0" presId="urn:microsoft.com/office/officeart/2005/8/layout/target3"/>
    <dgm:cxn modelId="{30640C14-A034-AA43-9CF8-92EF7DCC5CE2}" type="presParOf" srcId="{182BBF5C-95FA-2F45-A68A-15E979D59944}" destId="{A5BF7E77-C23A-804C-9D57-F3DE54D9F76B}" srcOrd="8" destOrd="0" presId="urn:microsoft.com/office/officeart/2005/8/layout/target3"/>
    <dgm:cxn modelId="{42DC6E3D-8E9C-FC49-9099-D6403431D54C}" type="presParOf" srcId="{182BBF5C-95FA-2F45-A68A-15E979D59944}" destId="{8C8B2A9C-588C-C74F-9AC8-46C5377F6ED7}" srcOrd="9" destOrd="0" presId="urn:microsoft.com/office/officeart/2005/8/layout/target3"/>
    <dgm:cxn modelId="{8EC6F354-0B14-2249-9E35-8F138D23D786}" type="presParOf" srcId="{182BBF5C-95FA-2F45-A68A-15E979D59944}" destId="{435D83B2-C44F-5A4F-A065-5FDBEC58EEF3}" srcOrd="10" destOrd="0" presId="urn:microsoft.com/office/officeart/2005/8/layout/target3"/>
    <dgm:cxn modelId="{AFC444BD-1C3C-D54E-BCDD-2F76D37D5D54}" type="presParOf" srcId="{182BBF5C-95FA-2F45-A68A-15E979D59944}" destId="{8278A959-C1FE-7A4B-B005-1483CE3297A8}" srcOrd="11" destOrd="0" presId="urn:microsoft.com/office/officeart/2005/8/layout/target3"/>
    <dgm:cxn modelId="{B0D4DAA5-DE81-4448-837A-3A444ACADDB1}" type="presParOf" srcId="{182BBF5C-95FA-2F45-A68A-15E979D59944}" destId="{2BF2EB08-845A-A64C-B7CD-51C79BA4EE6B}" srcOrd="12" destOrd="0" presId="urn:microsoft.com/office/officeart/2005/8/layout/target3"/>
    <dgm:cxn modelId="{52E8322A-565B-B04C-A4CE-F3AD2A89A906}" type="presParOf" srcId="{182BBF5C-95FA-2F45-A68A-15E979D59944}" destId="{37B20B9D-7129-3641-96AE-6C7C650BD2C5}" srcOrd="13" destOrd="0" presId="urn:microsoft.com/office/officeart/2005/8/layout/target3"/>
    <dgm:cxn modelId="{37681CAB-A4DC-3945-8BAA-B8E787A3C8C0}" type="presParOf" srcId="{182BBF5C-95FA-2F45-A68A-15E979D59944}" destId="{EFACDA47-DCDA-7B40-816C-150CDA0178F0}"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D2D2F-34AB-8142-8685-302C8A1B01E9}">
      <dsp:nvSpPr>
        <dsp:cNvPr id="0" name=""/>
        <dsp:cNvSpPr/>
      </dsp:nvSpPr>
      <dsp:spPr>
        <a:xfrm>
          <a:off x="0" y="330199"/>
          <a:ext cx="5943600" cy="5943600"/>
        </a:xfrm>
        <a:prstGeom prst="pie">
          <a:avLst>
            <a:gd name="adj1" fmla="val 5400000"/>
            <a:gd name="adj2" fmla="val 16200000"/>
          </a:avLst>
        </a:prstGeom>
        <a:solidFill>
          <a:srgbClr val="B83D6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105782-1D61-2646-AC39-1B6FAE21BE9C}">
      <dsp:nvSpPr>
        <dsp:cNvPr id="0" name=""/>
        <dsp:cNvSpPr/>
      </dsp:nvSpPr>
      <dsp:spPr>
        <a:xfrm>
          <a:off x="2971800" y="330199"/>
          <a:ext cx="6934200" cy="5943600"/>
        </a:xfrm>
        <a:prstGeom prst="rect">
          <a:avLst/>
        </a:prstGeom>
        <a:solidFill>
          <a:schemeClr val="lt1">
            <a:alpha val="90000"/>
            <a:hueOff val="0"/>
            <a:satOff val="0"/>
            <a:lumOff val="0"/>
            <a:alphaOff val="0"/>
          </a:schemeClr>
        </a:solidFill>
        <a:ln w="25400" cap="flat" cmpd="sng" algn="ctr">
          <a:solidFill>
            <a:srgbClr val="B83D68"/>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solidFill>
                <a:srgbClr val="D94C60"/>
              </a:solidFill>
            </a:rPr>
            <a:t>17-35</a:t>
          </a:r>
        </a:p>
      </dsp:txBody>
      <dsp:txXfrm>
        <a:off x="2971800" y="330199"/>
        <a:ext cx="3467100" cy="1783083"/>
      </dsp:txXfrm>
    </dsp:sp>
    <dsp:sp modelId="{FA3483D4-7311-1A49-9582-B93CD6F6C4BD}">
      <dsp:nvSpPr>
        <dsp:cNvPr id="0" name=""/>
        <dsp:cNvSpPr/>
      </dsp:nvSpPr>
      <dsp:spPr>
        <a:xfrm>
          <a:off x="1040131" y="2113283"/>
          <a:ext cx="3863336" cy="3863336"/>
        </a:xfrm>
        <a:prstGeom prst="pie">
          <a:avLst>
            <a:gd name="adj1" fmla="val 5400000"/>
            <a:gd name="adj2" fmla="val 16200000"/>
          </a:avLst>
        </a:prstGeom>
        <a:solidFill>
          <a:srgbClr val="D94C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51E085-1935-2441-BED9-CA0AA7D9C99C}">
      <dsp:nvSpPr>
        <dsp:cNvPr id="0" name=""/>
        <dsp:cNvSpPr/>
      </dsp:nvSpPr>
      <dsp:spPr>
        <a:xfrm>
          <a:off x="2971800" y="2299728"/>
          <a:ext cx="6934200" cy="3863336"/>
        </a:xfrm>
        <a:prstGeom prst="rect">
          <a:avLst/>
        </a:prstGeom>
        <a:solidFill>
          <a:schemeClr val="lt1">
            <a:alpha val="90000"/>
            <a:hueOff val="0"/>
            <a:satOff val="0"/>
            <a:lumOff val="0"/>
            <a:alphaOff val="0"/>
          </a:schemeClr>
        </a:solidFill>
        <a:ln w="25400" cap="flat" cmpd="sng" algn="ctr">
          <a:solidFill>
            <a:srgbClr val="B83D68"/>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solidFill>
                <a:srgbClr val="D94C60"/>
              </a:solidFill>
            </a:rPr>
            <a:t>35-55</a:t>
          </a:r>
        </a:p>
      </dsp:txBody>
      <dsp:txXfrm>
        <a:off x="2971800" y="2299728"/>
        <a:ext cx="3467100" cy="1783077"/>
      </dsp:txXfrm>
    </dsp:sp>
    <dsp:sp modelId="{1860E0A8-059D-8C44-AD5B-11AEBC28EA53}">
      <dsp:nvSpPr>
        <dsp:cNvPr id="0" name=""/>
        <dsp:cNvSpPr/>
      </dsp:nvSpPr>
      <dsp:spPr>
        <a:xfrm>
          <a:off x="2080260" y="3896361"/>
          <a:ext cx="1783078" cy="1783078"/>
        </a:xfrm>
        <a:prstGeom prst="pie">
          <a:avLst>
            <a:gd name="adj1" fmla="val 5400000"/>
            <a:gd name="adj2" fmla="val 16200000"/>
          </a:avLst>
        </a:prstGeom>
        <a:solidFill>
          <a:srgbClr val="F06B6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BF7E77-C23A-804C-9D57-F3DE54D9F76B}">
      <dsp:nvSpPr>
        <dsp:cNvPr id="0" name=""/>
        <dsp:cNvSpPr/>
      </dsp:nvSpPr>
      <dsp:spPr>
        <a:xfrm>
          <a:off x="2971800" y="3896361"/>
          <a:ext cx="6934200" cy="1783078"/>
        </a:xfrm>
        <a:prstGeom prst="rect">
          <a:avLst/>
        </a:prstGeom>
        <a:solidFill>
          <a:schemeClr val="lt1">
            <a:alpha val="90000"/>
            <a:hueOff val="0"/>
            <a:satOff val="0"/>
            <a:lumOff val="0"/>
            <a:alphaOff val="0"/>
          </a:schemeClr>
        </a:solidFill>
        <a:ln w="25400" cap="flat" cmpd="sng" algn="ctr">
          <a:solidFill>
            <a:srgbClr val="B83D68"/>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solidFill>
                <a:srgbClr val="D94C60"/>
              </a:solidFill>
            </a:rPr>
            <a:t>Social</a:t>
          </a:r>
          <a:r>
            <a:rPr lang="en-US" sz="5000" kern="1200" baseline="0" dirty="0">
              <a:solidFill>
                <a:srgbClr val="D94C60"/>
              </a:solidFill>
            </a:rPr>
            <a:t> Media</a:t>
          </a:r>
          <a:endParaRPr lang="en-US" sz="5000" kern="1200" dirty="0">
            <a:solidFill>
              <a:srgbClr val="D94C60"/>
            </a:solidFill>
          </a:endParaRPr>
        </a:p>
      </dsp:txBody>
      <dsp:txXfrm>
        <a:off x="2971800" y="3896361"/>
        <a:ext cx="3467100" cy="1783078"/>
      </dsp:txXfrm>
    </dsp:sp>
    <dsp:sp modelId="{435D83B2-C44F-5A4F-A065-5FDBEC58EEF3}">
      <dsp:nvSpPr>
        <dsp:cNvPr id="0" name=""/>
        <dsp:cNvSpPr/>
      </dsp:nvSpPr>
      <dsp:spPr>
        <a:xfrm>
          <a:off x="6438900" y="330199"/>
          <a:ext cx="3467100" cy="178308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285750" lvl="1" indent="-285750" algn="l" defTabSz="1911350">
            <a:lnSpc>
              <a:spcPct val="90000"/>
            </a:lnSpc>
            <a:spcBef>
              <a:spcPct val="0"/>
            </a:spcBef>
            <a:spcAft>
              <a:spcPct val="15000"/>
            </a:spcAft>
            <a:buChar char="•"/>
          </a:pPr>
          <a:r>
            <a:rPr lang="en-US" sz="4300" kern="1200" dirty="0">
              <a:solidFill>
                <a:srgbClr val="D94C60"/>
              </a:solidFill>
            </a:rPr>
            <a:t>Mobile Middle</a:t>
          </a:r>
        </a:p>
      </dsp:txBody>
      <dsp:txXfrm>
        <a:off x="6438900" y="330199"/>
        <a:ext cx="3467100" cy="1783083"/>
      </dsp:txXfrm>
    </dsp:sp>
    <dsp:sp modelId="{2BF2EB08-845A-A64C-B7CD-51C79BA4EE6B}">
      <dsp:nvSpPr>
        <dsp:cNvPr id="0" name=""/>
        <dsp:cNvSpPr/>
      </dsp:nvSpPr>
      <dsp:spPr>
        <a:xfrm>
          <a:off x="6438900" y="2113283"/>
          <a:ext cx="3467100" cy="178307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285750" lvl="1" indent="-285750" algn="l" defTabSz="1911350">
            <a:lnSpc>
              <a:spcPct val="90000"/>
            </a:lnSpc>
            <a:spcBef>
              <a:spcPct val="0"/>
            </a:spcBef>
            <a:spcAft>
              <a:spcPct val="15000"/>
            </a:spcAft>
            <a:buChar char="•"/>
          </a:pPr>
          <a:r>
            <a:rPr lang="en-US" sz="4300" kern="1200" dirty="0">
              <a:solidFill>
                <a:srgbClr val="D94C60"/>
              </a:solidFill>
            </a:rPr>
            <a:t>Middle Aged Movers</a:t>
          </a:r>
        </a:p>
      </dsp:txBody>
      <dsp:txXfrm>
        <a:off x="6438900" y="2113283"/>
        <a:ext cx="3467100" cy="1783077"/>
      </dsp:txXfrm>
    </dsp:sp>
    <dsp:sp modelId="{EFACDA47-DCDA-7B40-816C-150CDA0178F0}">
      <dsp:nvSpPr>
        <dsp:cNvPr id="0" name=""/>
        <dsp:cNvSpPr/>
      </dsp:nvSpPr>
      <dsp:spPr>
        <a:xfrm>
          <a:off x="6438900" y="3896361"/>
          <a:ext cx="3467100" cy="178307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285750" lvl="1" indent="-285750" algn="l" defTabSz="1911350">
            <a:lnSpc>
              <a:spcPct val="90000"/>
            </a:lnSpc>
            <a:spcBef>
              <a:spcPct val="0"/>
            </a:spcBef>
            <a:spcAft>
              <a:spcPct val="15000"/>
            </a:spcAft>
            <a:buChar char="•"/>
          </a:pPr>
          <a:r>
            <a:rPr lang="en-US" sz="4300" kern="1200" dirty="0">
              <a:solidFill>
                <a:srgbClr val="D94C60"/>
              </a:solidFill>
            </a:rPr>
            <a:t>Similar Products</a:t>
          </a:r>
        </a:p>
      </dsp:txBody>
      <dsp:txXfrm>
        <a:off x="6438900" y="3896361"/>
        <a:ext cx="3467100" cy="1783078"/>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327933-8EA9-F249-B1BB-4AE75CBFBC8B}" type="datetimeFigureOut">
              <a:rPr lang="en-US" smtClean="0"/>
              <a:t>5/8/20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36DEB5-14A3-704F-BFA2-58E9F2BC1E70}" type="slidenum">
              <a:rPr lang="en-US" smtClean="0"/>
              <a:t>‹#›</a:t>
            </a:fld>
            <a:endParaRPr lang="en-US"/>
          </a:p>
        </p:txBody>
      </p:sp>
    </p:spTree>
    <p:extLst>
      <p:ext uri="{BB962C8B-B14F-4D97-AF65-F5344CB8AC3E}">
        <p14:creationId xmlns:p14="http://schemas.microsoft.com/office/powerpoint/2010/main" val="3832499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1602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8720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4317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074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1977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4054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4046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1267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6616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6837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4092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7601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 layout ">
  <p:cSld name="pic layout ">
    <p:spTree>
      <p:nvGrpSpPr>
        <p:cNvPr id="1" name="Shape 23"/>
        <p:cNvGrpSpPr/>
        <p:nvPr/>
      </p:nvGrpSpPr>
      <p:grpSpPr>
        <a:xfrm>
          <a:off x="0" y="0"/>
          <a:ext cx="0" cy="0"/>
          <a:chOff x="0" y="0"/>
          <a:chExt cx="0" cy="0"/>
        </a:xfrm>
      </p:grpSpPr>
      <p:sp>
        <p:nvSpPr>
          <p:cNvPr id="24" name="Google Shape;24;p25"/>
          <p:cNvSpPr>
            <a:spLocks noGrp="1"/>
          </p:cNvSpPr>
          <p:nvPr>
            <p:ph type="pic" idx="2"/>
          </p:nvPr>
        </p:nvSpPr>
        <p:spPr>
          <a:xfrm>
            <a:off x="1607343" y="929044"/>
            <a:ext cx="3621882" cy="3643313"/>
          </a:xfrm>
          <a:prstGeom prst="rect">
            <a:avLst/>
          </a:prstGeom>
          <a:noFill/>
          <a:ln>
            <a:noFill/>
          </a:ln>
        </p:spPr>
        <p:txBody>
          <a:bodyPr spcFirstLastPara="1" wrap="square" lIns="91425" tIns="45700" rIns="91425" bIns="45700" anchor="ctr" anchorCtr="0">
            <a:noAutofit/>
          </a:bodyPr>
          <a:lstStyle>
            <a:lvl1pPr marR="0" lvl="0" algn="l" rtl="0">
              <a:spcBef>
                <a:spcPts val="540"/>
              </a:spcBef>
              <a:spcAft>
                <a:spcPts val="0"/>
              </a:spcAft>
              <a:buClr>
                <a:schemeClr val="accent2"/>
              </a:buClr>
              <a:buSzPts val="1656"/>
              <a:buFont typeface="Noto Sans Symbols"/>
              <a:buChar char="◼"/>
              <a:defRPr sz="2700" b="0" i="0" u="none" strike="noStrike" cap="none">
                <a:solidFill>
                  <a:schemeClr val="dk2"/>
                </a:solidFill>
                <a:latin typeface="Gill Sans"/>
                <a:ea typeface="Gill Sans"/>
                <a:cs typeface="Gill Sans"/>
                <a:sym typeface="Gill Sans"/>
              </a:defRPr>
            </a:lvl1pPr>
            <a:lvl2pPr marR="0" lvl="1" algn="l" rtl="0">
              <a:spcBef>
                <a:spcPts val="900"/>
              </a:spcBef>
              <a:spcAft>
                <a:spcPts val="0"/>
              </a:spcAft>
              <a:buClr>
                <a:schemeClr val="accent2"/>
              </a:buClr>
              <a:buSzPts val="1472"/>
              <a:buFont typeface="Noto Sans Symbols"/>
              <a:buChar char="◼"/>
              <a:defRPr sz="2400" b="0" i="0" u="none" strike="noStrike" cap="none">
                <a:solidFill>
                  <a:schemeClr val="dk2"/>
                </a:solidFill>
                <a:latin typeface="Gill Sans"/>
                <a:ea typeface="Gill Sans"/>
                <a:cs typeface="Gill Sans"/>
                <a:sym typeface="Gill Sans"/>
              </a:defRPr>
            </a:lvl2pPr>
            <a:lvl3pPr marR="0" lvl="2" algn="l" rtl="0">
              <a:spcBef>
                <a:spcPts val="900"/>
              </a:spcBef>
              <a:spcAft>
                <a:spcPts val="0"/>
              </a:spcAft>
              <a:buClr>
                <a:schemeClr val="accent2"/>
              </a:buClr>
              <a:buSzPts val="1288"/>
              <a:buFont typeface="Noto Sans Symbols"/>
              <a:buChar char="◼"/>
              <a:defRPr sz="2100" b="0" i="0" u="none" strike="noStrike" cap="none">
                <a:solidFill>
                  <a:schemeClr val="dk2"/>
                </a:solidFill>
                <a:latin typeface="Gill Sans"/>
                <a:ea typeface="Gill Sans"/>
                <a:cs typeface="Gill Sans"/>
                <a:sym typeface="Gill Sans"/>
              </a:defRPr>
            </a:lvl3pPr>
            <a:lvl4pPr marR="0" lvl="3"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4pPr>
            <a:lvl5pPr marR="0" lvl="4"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5pPr>
            <a:lvl6pPr marR="0" lvl="5"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6pPr>
            <a:lvl7pPr marR="0" lvl="6"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7pPr>
            <a:lvl8pPr marR="0" lvl="7"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8pPr>
            <a:lvl9pPr marR="0" lvl="8" algn="l" rtl="0">
              <a:spcBef>
                <a:spcPts val="900"/>
              </a:spcBef>
              <a:spcAft>
                <a:spcPts val="90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9pPr>
          </a:lstStyle>
          <a:p>
            <a:endParaRPr/>
          </a:p>
        </p:txBody>
      </p:sp>
      <p:sp>
        <p:nvSpPr>
          <p:cNvPr id="25" name="Google Shape;25;p25"/>
          <p:cNvSpPr>
            <a:spLocks noGrp="1"/>
          </p:cNvSpPr>
          <p:nvPr>
            <p:ph type="pic" idx="3"/>
          </p:nvPr>
        </p:nvSpPr>
        <p:spPr>
          <a:xfrm>
            <a:off x="7333059" y="928688"/>
            <a:ext cx="3621882" cy="3643313"/>
          </a:xfrm>
          <a:prstGeom prst="rect">
            <a:avLst/>
          </a:prstGeom>
          <a:noFill/>
          <a:ln>
            <a:noFill/>
          </a:ln>
        </p:spPr>
        <p:txBody>
          <a:bodyPr spcFirstLastPara="1" wrap="square" lIns="91425" tIns="45700" rIns="91425" bIns="45700" anchor="ctr" anchorCtr="0">
            <a:noAutofit/>
          </a:bodyPr>
          <a:lstStyle>
            <a:lvl1pPr marR="0" lvl="0" algn="l" rtl="0">
              <a:spcBef>
                <a:spcPts val="540"/>
              </a:spcBef>
              <a:spcAft>
                <a:spcPts val="0"/>
              </a:spcAft>
              <a:buClr>
                <a:schemeClr val="accent2"/>
              </a:buClr>
              <a:buSzPts val="1656"/>
              <a:buFont typeface="Noto Sans Symbols"/>
              <a:buChar char="◼"/>
              <a:defRPr sz="2700" b="0" i="0" u="none" strike="noStrike" cap="none">
                <a:solidFill>
                  <a:schemeClr val="dk2"/>
                </a:solidFill>
                <a:latin typeface="Gill Sans"/>
                <a:ea typeface="Gill Sans"/>
                <a:cs typeface="Gill Sans"/>
                <a:sym typeface="Gill Sans"/>
              </a:defRPr>
            </a:lvl1pPr>
            <a:lvl2pPr marR="0" lvl="1" algn="l" rtl="0">
              <a:spcBef>
                <a:spcPts val="900"/>
              </a:spcBef>
              <a:spcAft>
                <a:spcPts val="0"/>
              </a:spcAft>
              <a:buClr>
                <a:schemeClr val="accent2"/>
              </a:buClr>
              <a:buSzPts val="1472"/>
              <a:buFont typeface="Noto Sans Symbols"/>
              <a:buChar char="◼"/>
              <a:defRPr sz="2400" b="0" i="0" u="none" strike="noStrike" cap="none">
                <a:solidFill>
                  <a:schemeClr val="dk2"/>
                </a:solidFill>
                <a:latin typeface="Gill Sans"/>
                <a:ea typeface="Gill Sans"/>
                <a:cs typeface="Gill Sans"/>
                <a:sym typeface="Gill Sans"/>
              </a:defRPr>
            </a:lvl2pPr>
            <a:lvl3pPr marR="0" lvl="2" algn="l" rtl="0">
              <a:spcBef>
                <a:spcPts val="900"/>
              </a:spcBef>
              <a:spcAft>
                <a:spcPts val="0"/>
              </a:spcAft>
              <a:buClr>
                <a:schemeClr val="accent2"/>
              </a:buClr>
              <a:buSzPts val="1288"/>
              <a:buFont typeface="Noto Sans Symbols"/>
              <a:buChar char="◼"/>
              <a:defRPr sz="2100" b="0" i="0" u="none" strike="noStrike" cap="none">
                <a:solidFill>
                  <a:schemeClr val="dk2"/>
                </a:solidFill>
                <a:latin typeface="Gill Sans"/>
                <a:ea typeface="Gill Sans"/>
                <a:cs typeface="Gill Sans"/>
                <a:sym typeface="Gill Sans"/>
              </a:defRPr>
            </a:lvl3pPr>
            <a:lvl4pPr marR="0" lvl="3"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4pPr>
            <a:lvl5pPr marR="0" lvl="4"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5pPr>
            <a:lvl6pPr marR="0" lvl="5"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6pPr>
            <a:lvl7pPr marR="0" lvl="6"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7pPr>
            <a:lvl8pPr marR="0" lvl="7"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8pPr>
            <a:lvl9pPr marR="0" lvl="8" algn="l" rtl="0">
              <a:spcBef>
                <a:spcPts val="900"/>
              </a:spcBef>
              <a:spcAft>
                <a:spcPts val="90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9pPr>
          </a:lstStyle>
          <a:p>
            <a:endParaRPr/>
          </a:p>
        </p:txBody>
      </p:sp>
      <p:sp>
        <p:nvSpPr>
          <p:cNvPr id="26" name="Google Shape;26;p25"/>
          <p:cNvSpPr>
            <a:spLocks noGrp="1"/>
          </p:cNvSpPr>
          <p:nvPr>
            <p:ph type="pic" idx="4"/>
          </p:nvPr>
        </p:nvSpPr>
        <p:spPr>
          <a:xfrm>
            <a:off x="13058775" y="928687"/>
            <a:ext cx="3621882" cy="3643313"/>
          </a:xfrm>
          <a:prstGeom prst="rect">
            <a:avLst/>
          </a:prstGeom>
          <a:noFill/>
          <a:ln>
            <a:noFill/>
          </a:ln>
        </p:spPr>
        <p:txBody>
          <a:bodyPr spcFirstLastPara="1" wrap="square" lIns="91425" tIns="45700" rIns="91425" bIns="45700" anchor="ctr" anchorCtr="0">
            <a:noAutofit/>
          </a:bodyPr>
          <a:lstStyle>
            <a:lvl1pPr marR="0" lvl="0" algn="l" rtl="0">
              <a:spcBef>
                <a:spcPts val="540"/>
              </a:spcBef>
              <a:spcAft>
                <a:spcPts val="0"/>
              </a:spcAft>
              <a:buClr>
                <a:schemeClr val="accent2"/>
              </a:buClr>
              <a:buSzPts val="1656"/>
              <a:buFont typeface="Noto Sans Symbols"/>
              <a:buChar char="◼"/>
              <a:defRPr sz="2700" b="0" i="0" u="none" strike="noStrike" cap="none">
                <a:solidFill>
                  <a:schemeClr val="dk2"/>
                </a:solidFill>
                <a:latin typeface="Gill Sans"/>
                <a:ea typeface="Gill Sans"/>
                <a:cs typeface="Gill Sans"/>
                <a:sym typeface="Gill Sans"/>
              </a:defRPr>
            </a:lvl1pPr>
            <a:lvl2pPr marR="0" lvl="1" algn="l" rtl="0">
              <a:spcBef>
                <a:spcPts val="900"/>
              </a:spcBef>
              <a:spcAft>
                <a:spcPts val="0"/>
              </a:spcAft>
              <a:buClr>
                <a:schemeClr val="accent2"/>
              </a:buClr>
              <a:buSzPts val="1472"/>
              <a:buFont typeface="Noto Sans Symbols"/>
              <a:buChar char="◼"/>
              <a:defRPr sz="2400" b="0" i="0" u="none" strike="noStrike" cap="none">
                <a:solidFill>
                  <a:schemeClr val="dk2"/>
                </a:solidFill>
                <a:latin typeface="Gill Sans"/>
                <a:ea typeface="Gill Sans"/>
                <a:cs typeface="Gill Sans"/>
                <a:sym typeface="Gill Sans"/>
              </a:defRPr>
            </a:lvl2pPr>
            <a:lvl3pPr marR="0" lvl="2" algn="l" rtl="0">
              <a:spcBef>
                <a:spcPts val="900"/>
              </a:spcBef>
              <a:spcAft>
                <a:spcPts val="0"/>
              </a:spcAft>
              <a:buClr>
                <a:schemeClr val="accent2"/>
              </a:buClr>
              <a:buSzPts val="1288"/>
              <a:buFont typeface="Noto Sans Symbols"/>
              <a:buChar char="◼"/>
              <a:defRPr sz="2100" b="0" i="0" u="none" strike="noStrike" cap="none">
                <a:solidFill>
                  <a:schemeClr val="dk2"/>
                </a:solidFill>
                <a:latin typeface="Gill Sans"/>
                <a:ea typeface="Gill Sans"/>
                <a:cs typeface="Gill Sans"/>
                <a:sym typeface="Gill Sans"/>
              </a:defRPr>
            </a:lvl3pPr>
            <a:lvl4pPr marR="0" lvl="3"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4pPr>
            <a:lvl5pPr marR="0" lvl="4"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5pPr>
            <a:lvl6pPr marR="0" lvl="5"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6pPr>
            <a:lvl7pPr marR="0" lvl="6"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7pPr>
            <a:lvl8pPr marR="0" lvl="7"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8pPr>
            <a:lvl9pPr marR="0" lvl="8" algn="l" rtl="0">
              <a:spcBef>
                <a:spcPts val="900"/>
              </a:spcBef>
              <a:spcAft>
                <a:spcPts val="90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9pPr>
          </a:lstStyle>
          <a:p>
            <a:endParaRPr/>
          </a:p>
        </p:txBody>
      </p:sp>
      <p:sp>
        <p:nvSpPr>
          <p:cNvPr id="27" name="Google Shape;27;p25"/>
          <p:cNvSpPr>
            <a:spLocks noGrp="1"/>
          </p:cNvSpPr>
          <p:nvPr>
            <p:ph type="pic" idx="5"/>
          </p:nvPr>
        </p:nvSpPr>
        <p:spPr>
          <a:xfrm>
            <a:off x="1607343" y="5607842"/>
            <a:ext cx="3621882" cy="3643313"/>
          </a:xfrm>
          <a:prstGeom prst="rect">
            <a:avLst/>
          </a:prstGeom>
          <a:noFill/>
          <a:ln>
            <a:noFill/>
          </a:ln>
        </p:spPr>
        <p:txBody>
          <a:bodyPr spcFirstLastPara="1" wrap="square" lIns="91425" tIns="45700" rIns="91425" bIns="45700" anchor="ctr" anchorCtr="0">
            <a:noAutofit/>
          </a:bodyPr>
          <a:lstStyle>
            <a:lvl1pPr marR="0" lvl="0" algn="l" rtl="0">
              <a:spcBef>
                <a:spcPts val="540"/>
              </a:spcBef>
              <a:spcAft>
                <a:spcPts val="0"/>
              </a:spcAft>
              <a:buClr>
                <a:schemeClr val="accent2"/>
              </a:buClr>
              <a:buSzPts val="1656"/>
              <a:buFont typeface="Noto Sans Symbols"/>
              <a:buChar char="◼"/>
              <a:defRPr sz="2700" b="0" i="0" u="none" strike="noStrike" cap="none">
                <a:solidFill>
                  <a:schemeClr val="dk2"/>
                </a:solidFill>
                <a:latin typeface="Gill Sans"/>
                <a:ea typeface="Gill Sans"/>
                <a:cs typeface="Gill Sans"/>
                <a:sym typeface="Gill Sans"/>
              </a:defRPr>
            </a:lvl1pPr>
            <a:lvl2pPr marR="0" lvl="1" algn="l" rtl="0">
              <a:spcBef>
                <a:spcPts val="900"/>
              </a:spcBef>
              <a:spcAft>
                <a:spcPts val="0"/>
              </a:spcAft>
              <a:buClr>
                <a:schemeClr val="accent2"/>
              </a:buClr>
              <a:buSzPts val="1472"/>
              <a:buFont typeface="Noto Sans Symbols"/>
              <a:buChar char="◼"/>
              <a:defRPr sz="2400" b="0" i="0" u="none" strike="noStrike" cap="none">
                <a:solidFill>
                  <a:schemeClr val="dk2"/>
                </a:solidFill>
                <a:latin typeface="Gill Sans"/>
                <a:ea typeface="Gill Sans"/>
                <a:cs typeface="Gill Sans"/>
                <a:sym typeface="Gill Sans"/>
              </a:defRPr>
            </a:lvl2pPr>
            <a:lvl3pPr marR="0" lvl="2" algn="l" rtl="0">
              <a:spcBef>
                <a:spcPts val="900"/>
              </a:spcBef>
              <a:spcAft>
                <a:spcPts val="0"/>
              </a:spcAft>
              <a:buClr>
                <a:schemeClr val="accent2"/>
              </a:buClr>
              <a:buSzPts val="1288"/>
              <a:buFont typeface="Noto Sans Symbols"/>
              <a:buChar char="◼"/>
              <a:defRPr sz="2100" b="0" i="0" u="none" strike="noStrike" cap="none">
                <a:solidFill>
                  <a:schemeClr val="dk2"/>
                </a:solidFill>
                <a:latin typeface="Gill Sans"/>
                <a:ea typeface="Gill Sans"/>
                <a:cs typeface="Gill Sans"/>
                <a:sym typeface="Gill Sans"/>
              </a:defRPr>
            </a:lvl3pPr>
            <a:lvl4pPr marR="0" lvl="3"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4pPr>
            <a:lvl5pPr marR="0" lvl="4"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5pPr>
            <a:lvl6pPr marR="0" lvl="5"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6pPr>
            <a:lvl7pPr marR="0" lvl="6"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7pPr>
            <a:lvl8pPr marR="0" lvl="7"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8pPr>
            <a:lvl9pPr marR="0" lvl="8" algn="l" rtl="0">
              <a:spcBef>
                <a:spcPts val="900"/>
              </a:spcBef>
              <a:spcAft>
                <a:spcPts val="90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9pPr>
          </a:lstStyle>
          <a:p>
            <a:endParaRPr/>
          </a:p>
        </p:txBody>
      </p:sp>
      <p:sp>
        <p:nvSpPr>
          <p:cNvPr id="28" name="Google Shape;28;p25"/>
          <p:cNvSpPr>
            <a:spLocks noGrp="1"/>
          </p:cNvSpPr>
          <p:nvPr>
            <p:ph type="pic" idx="6"/>
          </p:nvPr>
        </p:nvSpPr>
        <p:spPr>
          <a:xfrm>
            <a:off x="7333059" y="5607841"/>
            <a:ext cx="3621882" cy="3643313"/>
          </a:xfrm>
          <a:prstGeom prst="rect">
            <a:avLst/>
          </a:prstGeom>
          <a:noFill/>
          <a:ln>
            <a:noFill/>
          </a:ln>
        </p:spPr>
        <p:txBody>
          <a:bodyPr spcFirstLastPara="1" wrap="square" lIns="91425" tIns="45700" rIns="91425" bIns="45700" anchor="ctr" anchorCtr="0">
            <a:noAutofit/>
          </a:bodyPr>
          <a:lstStyle>
            <a:lvl1pPr marR="0" lvl="0" algn="l" rtl="0">
              <a:spcBef>
                <a:spcPts val="540"/>
              </a:spcBef>
              <a:spcAft>
                <a:spcPts val="0"/>
              </a:spcAft>
              <a:buClr>
                <a:schemeClr val="accent2"/>
              </a:buClr>
              <a:buSzPts val="1656"/>
              <a:buFont typeface="Noto Sans Symbols"/>
              <a:buChar char="◼"/>
              <a:defRPr sz="2700" b="0" i="0" u="none" strike="noStrike" cap="none">
                <a:solidFill>
                  <a:schemeClr val="dk2"/>
                </a:solidFill>
                <a:latin typeface="Gill Sans"/>
                <a:ea typeface="Gill Sans"/>
                <a:cs typeface="Gill Sans"/>
                <a:sym typeface="Gill Sans"/>
              </a:defRPr>
            </a:lvl1pPr>
            <a:lvl2pPr marR="0" lvl="1" algn="l" rtl="0">
              <a:spcBef>
                <a:spcPts val="900"/>
              </a:spcBef>
              <a:spcAft>
                <a:spcPts val="0"/>
              </a:spcAft>
              <a:buClr>
                <a:schemeClr val="accent2"/>
              </a:buClr>
              <a:buSzPts val="1472"/>
              <a:buFont typeface="Noto Sans Symbols"/>
              <a:buChar char="◼"/>
              <a:defRPr sz="2400" b="0" i="0" u="none" strike="noStrike" cap="none">
                <a:solidFill>
                  <a:schemeClr val="dk2"/>
                </a:solidFill>
                <a:latin typeface="Gill Sans"/>
                <a:ea typeface="Gill Sans"/>
                <a:cs typeface="Gill Sans"/>
                <a:sym typeface="Gill Sans"/>
              </a:defRPr>
            </a:lvl2pPr>
            <a:lvl3pPr marR="0" lvl="2" algn="l" rtl="0">
              <a:spcBef>
                <a:spcPts val="900"/>
              </a:spcBef>
              <a:spcAft>
                <a:spcPts val="0"/>
              </a:spcAft>
              <a:buClr>
                <a:schemeClr val="accent2"/>
              </a:buClr>
              <a:buSzPts val="1288"/>
              <a:buFont typeface="Noto Sans Symbols"/>
              <a:buChar char="◼"/>
              <a:defRPr sz="2100" b="0" i="0" u="none" strike="noStrike" cap="none">
                <a:solidFill>
                  <a:schemeClr val="dk2"/>
                </a:solidFill>
                <a:latin typeface="Gill Sans"/>
                <a:ea typeface="Gill Sans"/>
                <a:cs typeface="Gill Sans"/>
                <a:sym typeface="Gill Sans"/>
              </a:defRPr>
            </a:lvl3pPr>
            <a:lvl4pPr marR="0" lvl="3"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4pPr>
            <a:lvl5pPr marR="0" lvl="4"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5pPr>
            <a:lvl6pPr marR="0" lvl="5"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6pPr>
            <a:lvl7pPr marR="0" lvl="6"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7pPr>
            <a:lvl8pPr marR="0" lvl="7"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8pPr>
            <a:lvl9pPr marR="0" lvl="8" algn="l" rtl="0">
              <a:spcBef>
                <a:spcPts val="900"/>
              </a:spcBef>
              <a:spcAft>
                <a:spcPts val="90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9pPr>
          </a:lstStyle>
          <a:p>
            <a:endParaRPr/>
          </a:p>
        </p:txBody>
      </p:sp>
      <p:sp>
        <p:nvSpPr>
          <p:cNvPr id="29" name="Google Shape;29;p25"/>
          <p:cNvSpPr>
            <a:spLocks noGrp="1"/>
          </p:cNvSpPr>
          <p:nvPr>
            <p:ph type="pic" idx="7"/>
          </p:nvPr>
        </p:nvSpPr>
        <p:spPr>
          <a:xfrm>
            <a:off x="12990909" y="5607839"/>
            <a:ext cx="3621882" cy="3643313"/>
          </a:xfrm>
          <a:prstGeom prst="rect">
            <a:avLst/>
          </a:prstGeom>
          <a:noFill/>
          <a:ln>
            <a:noFill/>
          </a:ln>
        </p:spPr>
        <p:txBody>
          <a:bodyPr spcFirstLastPara="1" wrap="square" lIns="91425" tIns="45700" rIns="91425" bIns="45700" anchor="ctr" anchorCtr="0">
            <a:noAutofit/>
          </a:bodyPr>
          <a:lstStyle>
            <a:lvl1pPr marR="0" lvl="0" algn="l" rtl="0">
              <a:spcBef>
                <a:spcPts val="540"/>
              </a:spcBef>
              <a:spcAft>
                <a:spcPts val="0"/>
              </a:spcAft>
              <a:buClr>
                <a:schemeClr val="accent2"/>
              </a:buClr>
              <a:buSzPts val="1656"/>
              <a:buFont typeface="Noto Sans Symbols"/>
              <a:buChar char="◼"/>
              <a:defRPr sz="2700" b="0" i="0" u="none" strike="noStrike" cap="none">
                <a:solidFill>
                  <a:schemeClr val="dk2"/>
                </a:solidFill>
                <a:latin typeface="Gill Sans"/>
                <a:ea typeface="Gill Sans"/>
                <a:cs typeface="Gill Sans"/>
                <a:sym typeface="Gill Sans"/>
              </a:defRPr>
            </a:lvl1pPr>
            <a:lvl2pPr marR="0" lvl="1" algn="l" rtl="0">
              <a:spcBef>
                <a:spcPts val="900"/>
              </a:spcBef>
              <a:spcAft>
                <a:spcPts val="0"/>
              </a:spcAft>
              <a:buClr>
                <a:schemeClr val="accent2"/>
              </a:buClr>
              <a:buSzPts val="1472"/>
              <a:buFont typeface="Noto Sans Symbols"/>
              <a:buChar char="◼"/>
              <a:defRPr sz="2400" b="0" i="0" u="none" strike="noStrike" cap="none">
                <a:solidFill>
                  <a:schemeClr val="dk2"/>
                </a:solidFill>
                <a:latin typeface="Gill Sans"/>
                <a:ea typeface="Gill Sans"/>
                <a:cs typeface="Gill Sans"/>
                <a:sym typeface="Gill Sans"/>
              </a:defRPr>
            </a:lvl2pPr>
            <a:lvl3pPr marR="0" lvl="2" algn="l" rtl="0">
              <a:spcBef>
                <a:spcPts val="900"/>
              </a:spcBef>
              <a:spcAft>
                <a:spcPts val="0"/>
              </a:spcAft>
              <a:buClr>
                <a:schemeClr val="accent2"/>
              </a:buClr>
              <a:buSzPts val="1288"/>
              <a:buFont typeface="Noto Sans Symbols"/>
              <a:buChar char="◼"/>
              <a:defRPr sz="2100" b="0" i="0" u="none" strike="noStrike" cap="none">
                <a:solidFill>
                  <a:schemeClr val="dk2"/>
                </a:solidFill>
                <a:latin typeface="Gill Sans"/>
                <a:ea typeface="Gill Sans"/>
                <a:cs typeface="Gill Sans"/>
                <a:sym typeface="Gill Sans"/>
              </a:defRPr>
            </a:lvl3pPr>
            <a:lvl4pPr marR="0" lvl="3"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4pPr>
            <a:lvl5pPr marR="0" lvl="4"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5pPr>
            <a:lvl6pPr marR="0" lvl="5"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6pPr>
            <a:lvl7pPr marR="0" lvl="6"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7pPr>
            <a:lvl8pPr marR="0" lvl="7" algn="l" rtl="0">
              <a:spcBef>
                <a:spcPts val="900"/>
              </a:spcBef>
              <a:spcAft>
                <a:spcPts val="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8pPr>
            <a:lvl9pPr marR="0" lvl="8" algn="l" rtl="0">
              <a:spcBef>
                <a:spcPts val="900"/>
              </a:spcBef>
              <a:spcAft>
                <a:spcPts val="900"/>
              </a:spcAft>
              <a:buClr>
                <a:schemeClr val="accent2"/>
              </a:buClr>
              <a:buSzPts val="1104"/>
              <a:buFont typeface="Noto Sans Symbols"/>
              <a:buChar char="◼"/>
              <a:defRPr sz="1800" b="0" i="0" u="none" strike="noStrike" cap="none">
                <a:solidFill>
                  <a:schemeClr val="dk2"/>
                </a:solidFill>
                <a:latin typeface="Gill Sans"/>
                <a:ea typeface="Gill Sans"/>
                <a:cs typeface="Gill Sans"/>
                <a:sym typeface="Gill Sans"/>
              </a:defRPr>
            </a:lvl9pPr>
          </a:lstStyle>
          <a:p>
            <a:endParaRPr/>
          </a:p>
        </p:txBody>
      </p:sp>
      <p:sp>
        <p:nvSpPr>
          <p:cNvPr id="30" name="Google Shape;30;p25"/>
          <p:cNvSpPr txBox="1">
            <a:spLocks noGrp="1"/>
          </p:cNvSpPr>
          <p:nvPr>
            <p:ph type="body" idx="1"/>
          </p:nvPr>
        </p:nvSpPr>
        <p:spPr>
          <a:xfrm>
            <a:off x="1425175" y="4857750"/>
            <a:ext cx="3986213" cy="571500"/>
          </a:xfrm>
          <a:prstGeom prst="rect">
            <a:avLst/>
          </a:prstGeom>
          <a:noFill/>
          <a:ln>
            <a:noFill/>
          </a:ln>
        </p:spPr>
        <p:txBody>
          <a:bodyPr spcFirstLastPara="1" wrap="square" lIns="91425" tIns="45700" rIns="91425" bIns="45700" anchor="ctr" anchorCtr="0">
            <a:normAutofit/>
          </a:bodyPr>
          <a:lstStyle>
            <a:lvl1pPr marL="685800" lvl="0" indent="-342900" algn="ctr">
              <a:spcBef>
                <a:spcPts val="540"/>
              </a:spcBef>
              <a:spcAft>
                <a:spcPts val="0"/>
              </a:spcAft>
              <a:buSzPts val="1656"/>
              <a:buNone/>
              <a:defRPr>
                <a:solidFill>
                  <a:schemeClr val="lt1"/>
                </a:solidFill>
              </a:defRPr>
            </a:lvl1pPr>
            <a:lvl2pPr marL="1371600" lvl="1" indent="-500634" algn="l">
              <a:spcBef>
                <a:spcPts val="900"/>
              </a:spcBef>
              <a:spcAft>
                <a:spcPts val="0"/>
              </a:spcAft>
              <a:buSzPts val="1656"/>
              <a:buChar char="◼"/>
              <a:defRPr/>
            </a:lvl2pPr>
            <a:lvl3pPr marL="2057400" lvl="2" indent="-500634" algn="l">
              <a:spcBef>
                <a:spcPts val="900"/>
              </a:spcBef>
              <a:spcAft>
                <a:spcPts val="0"/>
              </a:spcAft>
              <a:buSzPts val="1656"/>
              <a:buChar char="◼"/>
              <a:defRPr/>
            </a:lvl3pPr>
            <a:lvl4pPr marL="2743200" lvl="3" indent="-500634" algn="l">
              <a:spcBef>
                <a:spcPts val="900"/>
              </a:spcBef>
              <a:spcAft>
                <a:spcPts val="0"/>
              </a:spcAft>
              <a:buSzPts val="1656"/>
              <a:buChar char="◼"/>
              <a:defRPr/>
            </a:lvl4pPr>
            <a:lvl5pPr marL="3429000" lvl="4" indent="-500634" algn="l">
              <a:spcBef>
                <a:spcPts val="900"/>
              </a:spcBef>
              <a:spcAft>
                <a:spcPts val="0"/>
              </a:spcAft>
              <a:buSzPts val="1656"/>
              <a:buChar char="◼"/>
              <a:defRPr/>
            </a:lvl5pPr>
            <a:lvl6pPr marL="4114800" lvl="5" indent="-500634" algn="l">
              <a:spcBef>
                <a:spcPts val="900"/>
              </a:spcBef>
              <a:spcAft>
                <a:spcPts val="0"/>
              </a:spcAft>
              <a:buSzPts val="1656"/>
              <a:buChar char="◼"/>
              <a:defRPr/>
            </a:lvl6pPr>
            <a:lvl7pPr marL="4800600" lvl="6" indent="-500634" algn="l">
              <a:spcBef>
                <a:spcPts val="900"/>
              </a:spcBef>
              <a:spcAft>
                <a:spcPts val="0"/>
              </a:spcAft>
              <a:buSzPts val="1656"/>
              <a:buChar char="◼"/>
              <a:defRPr/>
            </a:lvl7pPr>
            <a:lvl8pPr marL="5486400" lvl="7" indent="-500634" algn="l">
              <a:spcBef>
                <a:spcPts val="900"/>
              </a:spcBef>
              <a:spcAft>
                <a:spcPts val="0"/>
              </a:spcAft>
              <a:buSzPts val="1656"/>
              <a:buChar char="◼"/>
              <a:defRPr/>
            </a:lvl8pPr>
            <a:lvl9pPr marL="6172200" lvl="8" indent="-500634" algn="l">
              <a:spcBef>
                <a:spcPts val="900"/>
              </a:spcBef>
              <a:spcAft>
                <a:spcPts val="900"/>
              </a:spcAft>
              <a:buSzPts val="1656"/>
              <a:buChar char="◼"/>
              <a:defRPr/>
            </a:lvl9pPr>
          </a:lstStyle>
          <a:p>
            <a:endParaRPr/>
          </a:p>
        </p:txBody>
      </p:sp>
      <p:sp>
        <p:nvSpPr>
          <p:cNvPr id="31" name="Google Shape;31;p25"/>
          <p:cNvSpPr txBox="1">
            <a:spLocks noGrp="1"/>
          </p:cNvSpPr>
          <p:nvPr>
            <p:ph type="body" idx="8"/>
          </p:nvPr>
        </p:nvSpPr>
        <p:spPr>
          <a:xfrm>
            <a:off x="7150894" y="4850606"/>
            <a:ext cx="3986213" cy="571500"/>
          </a:xfrm>
          <a:prstGeom prst="rect">
            <a:avLst/>
          </a:prstGeom>
          <a:noFill/>
          <a:ln>
            <a:noFill/>
          </a:ln>
        </p:spPr>
        <p:txBody>
          <a:bodyPr spcFirstLastPara="1" wrap="square" lIns="91425" tIns="45700" rIns="91425" bIns="45700" anchor="ctr" anchorCtr="0">
            <a:normAutofit/>
          </a:bodyPr>
          <a:lstStyle>
            <a:lvl1pPr marL="685800" lvl="0" indent="-342900" algn="ctr">
              <a:spcBef>
                <a:spcPts val="540"/>
              </a:spcBef>
              <a:spcAft>
                <a:spcPts val="0"/>
              </a:spcAft>
              <a:buSzPts val="1656"/>
              <a:buNone/>
              <a:defRPr>
                <a:solidFill>
                  <a:schemeClr val="lt1"/>
                </a:solidFill>
              </a:defRPr>
            </a:lvl1pPr>
            <a:lvl2pPr marL="1371600" lvl="1" indent="-500634" algn="l">
              <a:spcBef>
                <a:spcPts val="900"/>
              </a:spcBef>
              <a:spcAft>
                <a:spcPts val="0"/>
              </a:spcAft>
              <a:buSzPts val="1656"/>
              <a:buChar char="◼"/>
              <a:defRPr/>
            </a:lvl2pPr>
            <a:lvl3pPr marL="2057400" lvl="2" indent="-500634" algn="l">
              <a:spcBef>
                <a:spcPts val="900"/>
              </a:spcBef>
              <a:spcAft>
                <a:spcPts val="0"/>
              </a:spcAft>
              <a:buSzPts val="1656"/>
              <a:buChar char="◼"/>
              <a:defRPr/>
            </a:lvl3pPr>
            <a:lvl4pPr marL="2743200" lvl="3" indent="-500634" algn="l">
              <a:spcBef>
                <a:spcPts val="900"/>
              </a:spcBef>
              <a:spcAft>
                <a:spcPts val="0"/>
              </a:spcAft>
              <a:buSzPts val="1656"/>
              <a:buChar char="◼"/>
              <a:defRPr/>
            </a:lvl4pPr>
            <a:lvl5pPr marL="3429000" lvl="4" indent="-500634" algn="l">
              <a:spcBef>
                <a:spcPts val="900"/>
              </a:spcBef>
              <a:spcAft>
                <a:spcPts val="0"/>
              </a:spcAft>
              <a:buSzPts val="1656"/>
              <a:buChar char="◼"/>
              <a:defRPr/>
            </a:lvl5pPr>
            <a:lvl6pPr marL="4114800" lvl="5" indent="-500634" algn="l">
              <a:spcBef>
                <a:spcPts val="900"/>
              </a:spcBef>
              <a:spcAft>
                <a:spcPts val="0"/>
              </a:spcAft>
              <a:buSzPts val="1656"/>
              <a:buChar char="◼"/>
              <a:defRPr/>
            </a:lvl6pPr>
            <a:lvl7pPr marL="4800600" lvl="6" indent="-500634" algn="l">
              <a:spcBef>
                <a:spcPts val="900"/>
              </a:spcBef>
              <a:spcAft>
                <a:spcPts val="0"/>
              </a:spcAft>
              <a:buSzPts val="1656"/>
              <a:buChar char="◼"/>
              <a:defRPr/>
            </a:lvl7pPr>
            <a:lvl8pPr marL="5486400" lvl="7" indent="-500634" algn="l">
              <a:spcBef>
                <a:spcPts val="900"/>
              </a:spcBef>
              <a:spcAft>
                <a:spcPts val="0"/>
              </a:spcAft>
              <a:buSzPts val="1656"/>
              <a:buChar char="◼"/>
              <a:defRPr/>
            </a:lvl8pPr>
            <a:lvl9pPr marL="6172200" lvl="8" indent="-500634" algn="l">
              <a:spcBef>
                <a:spcPts val="900"/>
              </a:spcBef>
              <a:spcAft>
                <a:spcPts val="900"/>
              </a:spcAft>
              <a:buSzPts val="1656"/>
              <a:buChar char="◼"/>
              <a:defRPr/>
            </a:lvl9pPr>
          </a:lstStyle>
          <a:p>
            <a:endParaRPr/>
          </a:p>
        </p:txBody>
      </p:sp>
      <p:sp>
        <p:nvSpPr>
          <p:cNvPr id="32" name="Google Shape;32;p25"/>
          <p:cNvSpPr txBox="1">
            <a:spLocks noGrp="1"/>
          </p:cNvSpPr>
          <p:nvPr>
            <p:ph type="body" idx="9"/>
          </p:nvPr>
        </p:nvSpPr>
        <p:spPr>
          <a:xfrm>
            <a:off x="12876614" y="4857750"/>
            <a:ext cx="3986213" cy="571500"/>
          </a:xfrm>
          <a:prstGeom prst="rect">
            <a:avLst/>
          </a:prstGeom>
          <a:noFill/>
          <a:ln>
            <a:noFill/>
          </a:ln>
        </p:spPr>
        <p:txBody>
          <a:bodyPr spcFirstLastPara="1" wrap="square" lIns="91425" tIns="45700" rIns="91425" bIns="45700" anchor="ctr" anchorCtr="0">
            <a:normAutofit/>
          </a:bodyPr>
          <a:lstStyle>
            <a:lvl1pPr marL="685800" lvl="0" indent="-342900" algn="ctr">
              <a:spcBef>
                <a:spcPts val="540"/>
              </a:spcBef>
              <a:spcAft>
                <a:spcPts val="0"/>
              </a:spcAft>
              <a:buSzPts val="1656"/>
              <a:buNone/>
              <a:defRPr>
                <a:solidFill>
                  <a:schemeClr val="lt1"/>
                </a:solidFill>
              </a:defRPr>
            </a:lvl1pPr>
            <a:lvl2pPr marL="1371600" lvl="1" indent="-500634" algn="l">
              <a:spcBef>
                <a:spcPts val="900"/>
              </a:spcBef>
              <a:spcAft>
                <a:spcPts val="0"/>
              </a:spcAft>
              <a:buSzPts val="1656"/>
              <a:buChar char="◼"/>
              <a:defRPr/>
            </a:lvl2pPr>
            <a:lvl3pPr marL="2057400" lvl="2" indent="-500634" algn="l">
              <a:spcBef>
                <a:spcPts val="900"/>
              </a:spcBef>
              <a:spcAft>
                <a:spcPts val="0"/>
              </a:spcAft>
              <a:buSzPts val="1656"/>
              <a:buChar char="◼"/>
              <a:defRPr/>
            </a:lvl3pPr>
            <a:lvl4pPr marL="2743200" lvl="3" indent="-500634" algn="l">
              <a:spcBef>
                <a:spcPts val="900"/>
              </a:spcBef>
              <a:spcAft>
                <a:spcPts val="0"/>
              </a:spcAft>
              <a:buSzPts val="1656"/>
              <a:buChar char="◼"/>
              <a:defRPr/>
            </a:lvl4pPr>
            <a:lvl5pPr marL="3429000" lvl="4" indent="-500634" algn="l">
              <a:spcBef>
                <a:spcPts val="900"/>
              </a:spcBef>
              <a:spcAft>
                <a:spcPts val="0"/>
              </a:spcAft>
              <a:buSzPts val="1656"/>
              <a:buChar char="◼"/>
              <a:defRPr/>
            </a:lvl5pPr>
            <a:lvl6pPr marL="4114800" lvl="5" indent="-500634" algn="l">
              <a:spcBef>
                <a:spcPts val="900"/>
              </a:spcBef>
              <a:spcAft>
                <a:spcPts val="0"/>
              </a:spcAft>
              <a:buSzPts val="1656"/>
              <a:buChar char="◼"/>
              <a:defRPr/>
            </a:lvl6pPr>
            <a:lvl7pPr marL="4800600" lvl="6" indent="-500634" algn="l">
              <a:spcBef>
                <a:spcPts val="900"/>
              </a:spcBef>
              <a:spcAft>
                <a:spcPts val="0"/>
              </a:spcAft>
              <a:buSzPts val="1656"/>
              <a:buChar char="◼"/>
              <a:defRPr/>
            </a:lvl7pPr>
            <a:lvl8pPr marL="5486400" lvl="7" indent="-500634" algn="l">
              <a:spcBef>
                <a:spcPts val="900"/>
              </a:spcBef>
              <a:spcAft>
                <a:spcPts val="0"/>
              </a:spcAft>
              <a:buSzPts val="1656"/>
              <a:buChar char="◼"/>
              <a:defRPr/>
            </a:lvl8pPr>
            <a:lvl9pPr marL="6172200" lvl="8" indent="-500634" algn="l">
              <a:spcBef>
                <a:spcPts val="900"/>
              </a:spcBef>
              <a:spcAft>
                <a:spcPts val="900"/>
              </a:spcAft>
              <a:buSzPts val="1656"/>
              <a:buChar char="◼"/>
              <a:defRPr/>
            </a:lvl9pPr>
          </a:lstStyle>
          <a:p>
            <a:endParaRPr/>
          </a:p>
        </p:txBody>
      </p:sp>
      <p:sp>
        <p:nvSpPr>
          <p:cNvPr id="33" name="Google Shape;33;p25"/>
          <p:cNvSpPr txBox="1">
            <a:spLocks noGrp="1"/>
          </p:cNvSpPr>
          <p:nvPr>
            <p:ph type="body" idx="13"/>
          </p:nvPr>
        </p:nvSpPr>
        <p:spPr>
          <a:xfrm>
            <a:off x="1425175" y="9429746"/>
            <a:ext cx="3986213" cy="571500"/>
          </a:xfrm>
          <a:prstGeom prst="rect">
            <a:avLst/>
          </a:prstGeom>
          <a:noFill/>
          <a:ln>
            <a:noFill/>
          </a:ln>
        </p:spPr>
        <p:txBody>
          <a:bodyPr spcFirstLastPara="1" wrap="square" lIns="91425" tIns="45700" rIns="91425" bIns="45700" anchor="ctr" anchorCtr="0">
            <a:normAutofit/>
          </a:bodyPr>
          <a:lstStyle>
            <a:lvl1pPr marL="685800" lvl="0" indent="-342900" algn="ctr">
              <a:spcBef>
                <a:spcPts val="540"/>
              </a:spcBef>
              <a:spcAft>
                <a:spcPts val="0"/>
              </a:spcAft>
              <a:buSzPts val="1656"/>
              <a:buNone/>
              <a:defRPr>
                <a:solidFill>
                  <a:schemeClr val="lt1"/>
                </a:solidFill>
              </a:defRPr>
            </a:lvl1pPr>
            <a:lvl2pPr marL="1371600" lvl="1" indent="-500634" algn="l">
              <a:spcBef>
                <a:spcPts val="900"/>
              </a:spcBef>
              <a:spcAft>
                <a:spcPts val="0"/>
              </a:spcAft>
              <a:buSzPts val="1656"/>
              <a:buChar char="◼"/>
              <a:defRPr/>
            </a:lvl2pPr>
            <a:lvl3pPr marL="2057400" lvl="2" indent="-500634" algn="l">
              <a:spcBef>
                <a:spcPts val="900"/>
              </a:spcBef>
              <a:spcAft>
                <a:spcPts val="0"/>
              </a:spcAft>
              <a:buSzPts val="1656"/>
              <a:buChar char="◼"/>
              <a:defRPr/>
            </a:lvl3pPr>
            <a:lvl4pPr marL="2743200" lvl="3" indent="-500634" algn="l">
              <a:spcBef>
                <a:spcPts val="900"/>
              </a:spcBef>
              <a:spcAft>
                <a:spcPts val="0"/>
              </a:spcAft>
              <a:buSzPts val="1656"/>
              <a:buChar char="◼"/>
              <a:defRPr/>
            </a:lvl4pPr>
            <a:lvl5pPr marL="3429000" lvl="4" indent="-500634" algn="l">
              <a:spcBef>
                <a:spcPts val="900"/>
              </a:spcBef>
              <a:spcAft>
                <a:spcPts val="0"/>
              </a:spcAft>
              <a:buSzPts val="1656"/>
              <a:buChar char="◼"/>
              <a:defRPr/>
            </a:lvl5pPr>
            <a:lvl6pPr marL="4114800" lvl="5" indent="-500634" algn="l">
              <a:spcBef>
                <a:spcPts val="900"/>
              </a:spcBef>
              <a:spcAft>
                <a:spcPts val="0"/>
              </a:spcAft>
              <a:buSzPts val="1656"/>
              <a:buChar char="◼"/>
              <a:defRPr/>
            </a:lvl6pPr>
            <a:lvl7pPr marL="4800600" lvl="6" indent="-500634" algn="l">
              <a:spcBef>
                <a:spcPts val="900"/>
              </a:spcBef>
              <a:spcAft>
                <a:spcPts val="0"/>
              </a:spcAft>
              <a:buSzPts val="1656"/>
              <a:buChar char="◼"/>
              <a:defRPr/>
            </a:lvl7pPr>
            <a:lvl8pPr marL="5486400" lvl="7" indent="-500634" algn="l">
              <a:spcBef>
                <a:spcPts val="900"/>
              </a:spcBef>
              <a:spcAft>
                <a:spcPts val="0"/>
              </a:spcAft>
              <a:buSzPts val="1656"/>
              <a:buChar char="◼"/>
              <a:defRPr/>
            </a:lvl8pPr>
            <a:lvl9pPr marL="6172200" lvl="8" indent="-500634" algn="l">
              <a:spcBef>
                <a:spcPts val="900"/>
              </a:spcBef>
              <a:spcAft>
                <a:spcPts val="900"/>
              </a:spcAft>
              <a:buSzPts val="1656"/>
              <a:buChar char="◼"/>
              <a:defRPr/>
            </a:lvl9pPr>
          </a:lstStyle>
          <a:p>
            <a:endParaRPr/>
          </a:p>
        </p:txBody>
      </p:sp>
      <p:sp>
        <p:nvSpPr>
          <p:cNvPr id="34" name="Google Shape;34;p25"/>
          <p:cNvSpPr txBox="1">
            <a:spLocks noGrp="1"/>
          </p:cNvSpPr>
          <p:nvPr>
            <p:ph type="body" idx="14"/>
          </p:nvPr>
        </p:nvSpPr>
        <p:spPr>
          <a:xfrm>
            <a:off x="7150894" y="9429746"/>
            <a:ext cx="3986213" cy="571500"/>
          </a:xfrm>
          <a:prstGeom prst="rect">
            <a:avLst/>
          </a:prstGeom>
          <a:noFill/>
          <a:ln>
            <a:noFill/>
          </a:ln>
        </p:spPr>
        <p:txBody>
          <a:bodyPr spcFirstLastPara="1" wrap="square" lIns="91425" tIns="45700" rIns="91425" bIns="45700" anchor="ctr" anchorCtr="0">
            <a:normAutofit/>
          </a:bodyPr>
          <a:lstStyle>
            <a:lvl1pPr marL="685800" lvl="0" indent="-342900" algn="ctr">
              <a:spcBef>
                <a:spcPts val="540"/>
              </a:spcBef>
              <a:spcAft>
                <a:spcPts val="0"/>
              </a:spcAft>
              <a:buSzPts val="1656"/>
              <a:buNone/>
              <a:defRPr>
                <a:solidFill>
                  <a:schemeClr val="lt1"/>
                </a:solidFill>
              </a:defRPr>
            </a:lvl1pPr>
            <a:lvl2pPr marL="1371600" lvl="1" indent="-500634" algn="l">
              <a:spcBef>
                <a:spcPts val="900"/>
              </a:spcBef>
              <a:spcAft>
                <a:spcPts val="0"/>
              </a:spcAft>
              <a:buSzPts val="1656"/>
              <a:buChar char="◼"/>
              <a:defRPr/>
            </a:lvl2pPr>
            <a:lvl3pPr marL="2057400" lvl="2" indent="-500634" algn="l">
              <a:spcBef>
                <a:spcPts val="900"/>
              </a:spcBef>
              <a:spcAft>
                <a:spcPts val="0"/>
              </a:spcAft>
              <a:buSzPts val="1656"/>
              <a:buChar char="◼"/>
              <a:defRPr/>
            </a:lvl3pPr>
            <a:lvl4pPr marL="2743200" lvl="3" indent="-500634" algn="l">
              <a:spcBef>
                <a:spcPts val="900"/>
              </a:spcBef>
              <a:spcAft>
                <a:spcPts val="0"/>
              </a:spcAft>
              <a:buSzPts val="1656"/>
              <a:buChar char="◼"/>
              <a:defRPr/>
            </a:lvl4pPr>
            <a:lvl5pPr marL="3429000" lvl="4" indent="-500634" algn="l">
              <a:spcBef>
                <a:spcPts val="900"/>
              </a:spcBef>
              <a:spcAft>
                <a:spcPts val="0"/>
              </a:spcAft>
              <a:buSzPts val="1656"/>
              <a:buChar char="◼"/>
              <a:defRPr/>
            </a:lvl5pPr>
            <a:lvl6pPr marL="4114800" lvl="5" indent="-500634" algn="l">
              <a:spcBef>
                <a:spcPts val="900"/>
              </a:spcBef>
              <a:spcAft>
                <a:spcPts val="0"/>
              </a:spcAft>
              <a:buSzPts val="1656"/>
              <a:buChar char="◼"/>
              <a:defRPr/>
            </a:lvl6pPr>
            <a:lvl7pPr marL="4800600" lvl="6" indent="-500634" algn="l">
              <a:spcBef>
                <a:spcPts val="900"/>
              </a:spcBef>
              <a:spcAft>
                <a:spcPts val="0"/>
              </a:spcAft>
              <a:buSzPts val="1656"/>
              <a:buChar char="◼"/>
              <a:defRPr/>
            </a:lvl7pPr>
            <a:lvl8pPr marL="5486400" lvl="7" indent="-500634" algn="l">
              <a:spcBef>
                <a:spcPts val="900"/>
              </a:spcBef>
              <a:spcAft>
                <a:spcPts val="0"/>
              </a:spcAft>
              <a:buSzPts val="1656"/>
              <a:buChar char="◼"/>
              <a:defRPr/>
            </a:lvl8pPr>
            <a:lvl9pPr marL="6172200" lvl="8" indent="-500634" algn="l">
              <a:spcBef>
                <a:spcPts val="900"/>
              </a:spcBef>
              <a:spcAft>
                <a:spcPts val="900"/>
              </a:spcAft>
              <a:buSzPts val="1656"/>
              <a:buChar char="◼"/>
              <a:defRPr/>
            </a:lvl9pPr>
          </a:lstStyle>
          <a:p>
            <a:endParaRPr/>
          </a:p>
        </p:txBody>
      </p:sp>
      <p:sp>
        <p:nvSpPr>
          <p:cNvPr id="35" name="Google Shape;35;p25"/>
          <p:cNvSpPr txBox="1">
            <a:spLocks noGrp="1"/>
          </p:cNvSpPr>
          <p:nvPr>
            <p:ph type="body" idx="15"/>
          </p:nvPr>
        </p:nvSpPr>
        <p:spPr>
          <a:xfrm>
            <a:off x="12876614" y="9429740"/>
            <a:ext cx="3986213" cy="571500"/>
          </a:xfrm>
          <a:prstGeom prst="rect">
            <a:avLst/>
          </a:prstGeom>
          <a:noFill/>
          <a:ln>
            <a:noFill/>
          </a:ln>
        </p:spPr>
        <p:txBody>
          <a:bodyPr spcFirstLastPara="1" wrap="square" lIns="91425" tIns="45700" rIns="91425" bIns="45700" anchor="ctr" anchorCtr="0">
            <a:normAutofit/>
          </a:bodyPr>
          <a:lstStyle>
            <a:lvl1pPr marL="685800" lvl="0" indent="-342900" algn="ctr">
              <a:spcBef>
                <a:spcPts val="540"/>
              </a:spcBef>
              <a:spcAft>
                <a:spcPts val="0"/>
              </a:spcAft>
              <a:buSzPts val="1656"/>
              <a:buNone/>
              <a:defRPr>
                <a:solidFill>
                  <a:schemeClr val="lt1"/>
                </a:solidFill>
              </a:defRPr>
            </a:lvl1pPr>
            <a:lvl2pPr marL="1371600" lvl="1" indent="-500634" algn="l">
              <a:spcBef>
                <a:spcPts val="900"/>
              </a:spcBef>
              <a:spcAft>
                <a:spcPts val="0"/>
              </a:spcAft>
              <a:buSzPts val="1656"/>
              <a:buChar char="◼"/>
              <a:defRPr/>
            </a:lvl2pPr>
            <a:lvl3pPr marL="2057400" lvl="2" indent="-500634" algn="l">
              <a:spcBef>
                <a:spcPts val="900"/>
              </a:spcBef>
              <a:spcAft>
                <a:spcPts val="0"/>
              </a:spcAft>
              <a:buSzPts val="1656"/>
              <a:buChar char="◼"/>
              <a:defRPr/>
            </a:lvl3pPr>
            <a:lvl4pPr marL="2743200" lvl="3" indent="-500634" algn="l">
              <a:spcBef>
                <a:spcPts val="900"/>
              </a:spcBef>
              <a:spcAft>
                <a:spcPts val="0"/>
              </a:spcAft>
              <a:buSzPts val="1656"/>
              <a:buChar char="◼"/>
              <a:defRPr/>
            </a:lvl4pPr>
            <a:lvl5pPr marL="3429000" lvl="4" indent="-500634" algn="l">
              <a:spcBef>
                <a:spcPts val="900"/>
              </a:spcBef>
              <a:spcAft>
                <a:spcPts val="0"/>
              </a:spcAft>
              <a:buSzPts val="1656"/>
              <a:buChar char="◼"/>
              <a:defRPr/>
            </a:lvl5pPr>
            <a:lvl6pPr marL="4114800" lvl="5" indent="-500634" algn="l">
              <a:spcBef>
                <a:spcPts val="900"/>
              </a:spcBef>
              <a:spcAft>
                <a:spcPts val="0"/>
              </a:spcAft>
              <a:buSzPts val="1656"/>
              <a:buChar char="◼"/>
              <a:defRPr/>
            </a:lvl6pPr>
            <a:lvl7pPr marL="4800600" lvl="6" indent="-500634" algn="l">
              <a:spcBef>
                <a:spcPts val="900"/>
              </a:spcBef>
              <a:spcAft>
                <a:spcPts val="0"/>
              </a:spcAft>
              <a:buSzPts val="1656"/>
              <a:buChar char="◼"/>
              <a:defRPr/>
            </a:lvl7pPr>
            <a:lvl8pPr marL="5486400" lvl="7" indent="-500634" algn="l">
              <a:spcBef>
                <a:spcPts val="900"/>
              </a:spcBef>
              <a:spcAft>
                <a:spcPts val="0"/>
              </a:spcAft>
              <a:buSzPts val="1656"/>
              <a:buChar char="◼"/>
              <a:defRPr/>
            </a:lvl8pPr>
            <a:lvl9pPr marL="6172200" lvl="8" indent="-500634" algn="l">
              <a:spcBef>
                <a:spcPts val="900"/>
              </a:spcBef>
              <a:spcAft>
                <a:spcPts val="900"/>
              </a:spcAft>
              <a:buSzPts val="1656"/>
              <a:buChar char="◼"/>
              <a:defRPr/>
            </a:lvl9pPr>
          </a:lstStyle>
          <a:p>
            <a:endParaRPr/>
          </a:p>
        </p:txBody>
      </p:sp>
      <p:sp>
        <p:nvSpPr>
          <p:cNvPr id="36" name="Google Shape;36;p25"/>
          <p:cNvSpPr/>
          <p:nvPr/>
        </p:nvSpPr>
        <p:spPr>
          <a:xfrm>
            <a:off x="450476" y="360127"/>
            <a:ext cx="17387046" cy="565616"/>
          </a:xfrm>
          <a:prstGeom prst="rect">
            <a:avLst/>
          </a:prstGeom>
          <a:solidFill>
            <a:schemeClr val="dk1"/>
          </a:solidFill>
          <a:ln>
            <a:noFill/>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b="0" i="0" u="none" strike="noStrike" cap="none">
              <a:solidFill>
                <a:schemeClr val="lt1"/>
              </a:solidFill>
              <a:latin typeface="Gill Sans"/>
              <a:ea typeface="Gill Sans"/>
              <a:cs typeface="Gill Sans"/>
              <a:sym typeface="Gill Sans"/>
            </a:endParaRPr>
          </a:p>
        </p:txBody>
      </p:sp>
      <p:pic>
        <p:nvPicPr>
          <p:cNvPr id="37" name="Google Shape;37;p25" descr="A picture containing drawing&#10;&#10;Description automatically generated"/>
          <p:cNvPicPr preferRelativeResize="0"/>
          <p:nvPr/>
        </p:nvPicPr>
        <p:blipFill rotWithShape="1">
          <a:blip r:embed="rId2">
            <a:alphaModFix/>
          </a:blip>
          <a:srcRect/>
          <a:stretch/>
        </p:blipFill>
        <p:spPr>
          <a:xfrm>
            <a:off x="16624106" y="1"/>
            <a:ext cx="1522478" cy="1522478"/>
          </a:xfrm>
          <a:prstGeom prst="rect">
            <a:avLst/>
          </a:prstGeom>
          <a:noFill/>
          <a:ln>
            <a:noFill/>
          </a:ln>
        </p:spPr>
      </p:pic>
    </p:spTree>
    <p:extLst>
      <p:ext uri="{BB962C8B-B14F-4D97-AF65-F5344CB8AC3E}">
        <p14:creationId xmlns:p14="http://schemas.microsoft.com/office/powerpoint/2010/main" val="243092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ntro footer">
  <p:cSld name="intro footer">
    <p:spTree>
      <p:nvGrpSpPr>
        <p:cNvPr id="1" name="Shape 38"/>
        <p:cNvGrpSpPr/>
        <p:nvPr/>
      </p:nvGrpSpPr>
      <p:grpSpPr>
        <a:xfrm>
          <a:off x="0" y="0"/>
          <a:ext cx="0" cy="0"/>
          <a:chOff x="0" y="0"/>
          <a:chExt cx="0" cy="0"/>
        </a:xfrm>
      </p:grpSpPr>
      <p:cxnSp>
        <p:nvCxnSpPr>
          <p:cNvPr id="39" name="Google Shape;39;p26"/>
          <p:cNvCxnSpPr>
            <a:endCxn id="40" idx="1"/>
          </p:cNvCxnSpPr>
          <p:nvPr/>
        </p:nvCxnSpPr>
        <p:spPr>
          <a:xfrm>
            <a:off x="345659" y="9176048"/>
            <a:ext cx="1619100" cy="0"/>
          </a:xfrm>
          <a:prstGeom prst="straightConnector1">
            <a:avLst/>
          </a:prstGeom>
          <a:noFill/>
          <a:ln w="28575" cap="flat" cmpd="sng">
            <a:solidFill>
              <a:srgbClr val="2F5496"/>
            </a:solidFill>
            <a:prstDash val="solid"/>
            <a:miter lim="800000"/>
            <a:headEnd type="none" w="sm" len="sm"/>
            <a:tailEnd type="none" w="sm" len="sm"/>
          </a:ln>
        </p:spPr>
      </p:cxnSp>
      <p:sp>
        <p:nvSpPr>
          <p:cNvPr id="41" name="Google Shape;41;p26"/>
          <p:cNvSpPr txBox="1"/>
          <p:nvPr/>
        </p:nvSpPr>
        <p:spPr>
          <a:xfrm>
            <a:off x="1361064" y="9665270"/>
            <a:ext cx="2072670" cy="703656"/>
          </a:xfrm>
          <a:prstGeom prst="rect">
            <a:avLst/>
          </a:prstGeom>
          <a:noFill/>
          <a:ln>
            <a:noFill/>
          </a:ln>
        </p:spPr>
        <p:txBody>
          <a:bodyPr spcFirstLastPara="1" wrap="square" lIns="137138" tIns="68550" rIns="137138" bIns="68550" anchor="t" anchorCtr="0">
            <a:noAutofit/>
          </a:bodyPr>
          <a:lstStyle/>
          <a:p>
            <a:pPr marL="0" marR="0" lvl="0" indent="0" algn="l" rtl="0">
              <a:spcBef>
                <a:spcPts val="0"/>
              </a:spcBef>
              <a:spcAft>
                <a:spcPts val="0"/>
              </a:spcAft>
              <a:buClr>
                <a:schemeClr val="dk1"/>
              </a:buClr>
              <a:buSzPts val="1800"/>
              <a:buFont typeface="Quattrocento Sans"/>
              <a:buNone/>
            </a:pPr>
            <a:r>
              <a:rPr lang="en-US" sz="2700" b="0" i="0" u="none" strike="noStrike" cap="none">
                <a:solidFill>
                  <a:schemeClr val="dk1"/>
                </a:solidFill>
                <a:latin typeface="Quattrocento Sans"/>
                <a:ea typeface="Quattrocento Sans"/>
                <a:cs typeface="Quattrocento Sans"/>
                <a:sym typeface="Quattrocento Sans"/>
              </a:rPr>
              <a:t>Introduction</a:t>
            </a:r>
            <a:endParaRPr sz="2700" b="0" i="0" u="none" strike="noStrike" cap="none">
              <a:solidFill>
                <a:schemeClr val="dk1"/>
              </a:solidFill>
              <a:latin typeface="Gill Sans"/>
              <a:ea typeface="Gill Sans"/>
              <a:cs typeface="Gill Sans"/>
              <a:sym typeface="Gill Sans"/>
            </a:endParaRPr>
          </a:p>
        </p:txBody>
      </p:sp>
      <p:pic>
        <p:nvPicPr>
          <p:cNvPr id="40" name="Google Shape;40;p26" descr="Group of men"/>
          <p:cNvPicPr preferRelativeResize="0"/>
          <p:nvPr/>
        </p:nvPicPr>
        <p:blipFill rotWithShape="1">
          <a:blip r:embed="rId2">
            <a:alphaModFix/>
          </a:blip>
          <a:srcRect/>
          <a:stretch/>
        </p:blipFill>
        <p:spPr>
          <a:xfrm>
            <a:off x="1964759" y="8743406"/>
            <a:ext cx="865283" cy="865283"/>
          </a:xfrm>
          <a:prstGeom prst="rect">
            <a:avLst/>
          </a:prstGeom>
          <a:noFill/>
          <a:ln>
            <a:noFill/>
          </a:ln>
        </p:spPr>
      </p:pic>
      <p:pic>
        <p:nvPicPr>
          <p:cNvPr id="42" name="Google Shape;42;p26" descr="A picture containing drawing&#10;&#10;Description automatically generated"/>
          <p:cNvPicPr preferRelativeResize="0"/>
          <p:nvPr/>
        </p:nvPicPr>
        <p:blipFill rotWithShape="1">
          <a:blip r:embed="rId3">
            <a:alphaModFix/>
          </a:blip>
          <a:srcRect/>
          <a:stretch/>
        </p:blipFill>
        <p:spPr>
          <a:xfrm>
            <a:off x="16624106" y="1"/>
            <a:ext cx="1522478" cy="1522478"/>
          </a:xfrm>
          <a:prstGeom prst="rect">
            <a:avLst/>
          </a:prstGeom>
          <a:noFill/>
          <a:ln>
            <a:noFill/>
          </a:ln>
        </p:spPr>
      </p:pic>
    </p:spTree>
    <p:extLst>
      <p:ext uri="{BB962C8B-B14F-4D97-AF65-F5344CB8AC3E}">
        <p14:creationId xmlns:p14="http://schemas.microsoft.com/office/powerpoint/2010/main" val="2624516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inal footer">
  <p:cSld name="Final footer">
    <p:spTree>
      <p:nvGrpSpPr>
        <p:cNvPr id="1" name="Shape 85"/>
        <p:cNvGrpSpPr/>
        <p:nvPr/>
      </p:nvGrpSpPr>
      <p:grpSpPr>
        <a:xfrm>
          <a:off x="0" y="0"/>
          <a:ext cx="0" cy="0"/>
          <a:chOff x="0" y="0"/>
          <a:chExt cx="0" cy="0"/>
        </a:xfrm>
      </p:grpSpPr>
      <p:cxnSp>
        <p:nvCxnSpPr>
          <p:cNvPr id="86" name="Google Shape;86;p31"/>
          <p:cNvCxnSpPr>
            <a:endCxn id="87" idx="1"/>
          </p:cNvCxnSpPr>
          <p:nvPr/>
        </p:nvCxnSpPr>
        <p:spPr>
          <a:xfrm>
            <a:off x="345659" y="9176048"/>
            <a:ext cx="1619100" cy="0"/>
          </a:xfrm>
          <a:prstGeom prst="straightConnector1">
            <a:avLst/>
          </a:prstGeom>
          <a:noFill/>
          <a:ln w="28575" cap="flat" cmpd="sng">
            <a:solidFill>
              <a:schemeClr val="lt1"/>
            </a:solidFill>
            <a:prstDash val="solid"/>
            <a:miter lim="800000"/>
            <a:headEnd type="none" w="sm" len="sm"/>
            <a:tailEnd type="none" w="sm" len="sm"/>
          </a:ln>
        </p:spPr>
      </p:cxnSp>
      <p:sp>
        <p:nvSpPr>
          <p:cNvPr id="88" name="Google Shape;88;p31"/>
          <p:cNvSpPr txBox="1"/>
          <p:nvPr/>
        </p:nvSpPr>
        <p:spPr>
          <a:xfrm>
            <a:off x="15477859" y="9665270"/>
            <a:ext cx="1039766" cy="703656"/>
          </a:xfrm>
          <a:prstGeom prst="rect">
            <a:avLst/>
          </a:prstGeom>
          <a:noFill/>
          <a:ln>
            <a:noFill/>
          </a:ln>
        </p:spPr>
        <p:txBody>
          <a:bodyPr spcFirstLastPara="1" wrap="square" lIns="137138" tIns="68550" rIns="137138" bIns="68550" anchor="t" anchorCtr="0">
            <a:noAutofit/>
          </a:bodyPr>
          <a:lstStyle/>
          <a:p>
            <a:pPr marL="0" marR="0" lvl="0" indent="0" algn="ctr" rtl="0">
              <a:spcBef>
                <a:spcPts val="0"/>
              </a:spcBef>
              <a:spcAft>
                <a:spcPts val="0"/>
              </a:spcAft>
              <a:buClr>
                <a:schemeClr val="lt1"/>
              </a:buClr>
              <a:buSzPts val="1800"/>
              <a:buFont typeface="Quattrocento Sans"/>
              <a:buNone/>
            </a:pPr>
            <a:r>
              <a:rPr lang="en-US" sz="2700">
                <a:solidFill>
                  <a:schemeClr val="lt1"/>
                </a:solidFill>
                <a:latin typeface="Quattrocento Sans"/>
                <a:ea typeface="Quattrocento Sans"/>
                <a:cs typeface="Quattrocento Sans"/>
                <a:sym typeface="Quattrocento Sans"/>
              </a:rPr>
              <a:t>Q&amp;A</a:t>
            </a:r>
            <a:endParaRPr sz="2700">
              <a:solidFill>
                <a:schemeClr val="lt1"/>
              </a:solidFill>
              <a:latin typeface="Gill Sans"/>
              <a:ea typeface="Gill Sans"/>
              <a:cs typeface="Gill Sans"/>
              <a:sym typeface="Gill Sans"/>
            </a:endParaRPr>
          </a:p>
        </p:txBody>
      </p:sp>
      <p:sp>
        <p:nvSpPr>
          <p:cNvPr id="89" name="Google Shape;89;p31"/>
          <p:cNvSpPr txBox="1"/>
          <p:nvPr/>
        </p:nvSpPr>
        <p:spPr>
          <a:xfrm>
            <a:off x="4682748" y="9674606"/>
            <a:ext cx="2072670" cy="703656"/>
          </a:xfrm>
          <a:prstGeom prst="rect">
            <a:avLst/>
          </a:prstGeom>
          <a:noFill/>
          <a:ln>
            <a:noFill/>
          </a:ln>
        </p:spPr>
        <p:txBody>
          <a:bodyPr spcFirstLastPara="1" wrap="square" lIns="137138" tIns="68550" rIns="137138" bIns="68550" anchor="t" anchorCtr="0">
            <a:noAutofit/>
          </a:bodyPr>
          <a:lstStyle/>
          <a:p>
            <a:pPr marL="0" marR="0" lvl="0" indent="0" algn="ctr" rtl="0">
              <a:spcBef>
                <a:spcPts val="0"/>
              </a:spcBef>
              <a:spcAft>
                <a:spcPts val="0"/>
              </a:spcAft>
              <a:buClr>
                <a:schemeClr val="lt1"/>
              </a:buClr>
              <a:buSzPts val="1800"/>
              <a:buFont typeface="Quattrocento Sans"/>
              <a:buNone/>
            </a:pPr>
            <a:r>
              <a:rPr lang="en-US" sz="2700">
                <a:solidFill>
                  <a:schemeClr val="lt1"/>
                </a:solidFill>
                <a:latin typeface="Quattrocento Sans"/>
                <a:ea typeface="Quattrocento Sans"/>
                <a:cs typeface="Quattrocento Sans"/>
                <a:sym typeface="Quattrocento Sans"/>
              </a:rPr>
              <a:t>Solution</a:t>
            </a:r>
            <a:endParaRPr sz="2700">
              <a:solidFill>
                <a:schemeClr val="lt1"/>
              </a:solidFill>
              <a:latin typeface="Gill Sans"/>
              <a:ea typeface="Gill Sans"/>
              <a:cs typeface="Gill Sans"/>
              <a:sym typeface="Gill Sans"/>
            </a:endParaRPr>
          </a:p>
        </p:txBody>
      </p:sp>
      <p:sp>
        <p:nvSpPr>
          <p:cNvPr id="90" name="Google Shape;90;p31"/>
          <p:cNvSpPr txBox="1"/>
          <p:nvPr/>
        </p:nvSpPr>
        <p:spPr>
          <a:xfrm>
            <a:off x="1361064" y="9665270"/>
            <a:ext cx="2072670" cy="703656"/>
          </a:xfrm>
          <a:prstGeom prst="rect">
            <a:avLst/>
          </a:prstGeom>
          <a:noFill/>
          <a:ln>
            <a:noFill/>
          </a:ln>
        </p:spPr>
        <p:txBody>
          <a:bodyPr spcFirstLastPara="1" wrap="square" lIns="137138" tIns="68550" rIns="137138" bIns="68550" anchor="t" anchorCtr="0">
            <a:noAutofit/>
          </a:bodyPr>
          <a:lstStyle/>
          <a:p>
            <a:pPr marL="0" marR="0" lvl="0" indent="0" algn="l" rtl="0">
              <a:spcBef>
                <a:spcPts val="0"/>
              </a:spcBef>
              <a:spcAft>
                <a:spcPts val="0"/>
              </a:spcAft>
              <a:buClr>
                <a:schemeClr val="lt1"/>
              </a:buClr>
              <a:buSzPts val="1800"/>
              <a:buFont typeface="Quattrocento Sans"/>
              <a:buNone/>
            </a:pPr>
            <a:r>
              <a:rPr lang="en-US" sz="2700">
                <a:solidFill>
                  <a:schemeClr val="lt1"/>
                </a:solidFill>
                <a:latin typeface="Quattrocento Sans"/>
                <a:ea typeface="Quattrocento Sans"/>
                <a:cs typeface="Quattrocento Sans"/>
                <a:sym typeface="Quattrocento Sans"/>
              </a:rPr>
              <a:t>Introduction</a:t>
            </a:r>
            <a:endParaRPr sz="2700">
              <a:solidFill>
                <a:schemeClr val="lt1"/>
              </a:solidFill>
              <a:latin typeface="Gill Sans"/>
              <a:ea typeface="Gill Sans"/>
              <a:cs typeface="Gill Sans"/>
              <a:sym typeface="Gill Sans"/>
            </a:endParaRPr>
          </a:p>
        </p:txBody>
      </p:sp>
      <p:cxnSp>
        <p:nvCxnSpPr>
          <p:cNvPr id="91" name="Google Shape;91;p31"/>
          <p:cNvCxnSpPr>
            <a:stCxn id="87" idx="3"/>
            <a:endCxn id="92" idx="1"/>
          </p:cNvCxnSpPr>
          <p:nvPr/>
        </p:nvCxnSpPr>
        <p:spPr>
          <a:xfrm>
            <a:off x="2830041" y="9176048"/>
            <a:ext cx="2203200" cy="0"/>
          </a:xfrm>
          <a:prstGeom prst="straightConnector1">
            <a:avLst/>
          </a:prstGeom>
          <a:noFill/>
          <a:ln w="28575" cap="flat" cmpd="sng">
            <a:solidFill>
              <a:schemeClr val="lt1"/>
            </a:solidFill>
            <a:prstDash val="solid"/>
            <a:miter lim="800000"/>
            <a:headEnd type="none" w="sm" len="sm"/>
            <a:tailEnd type="none" w="sm" len="sm"/>
          </a:ln>
        </p:spPr>
      </p:cxnSp>
      <p:cxnSp>
        <p:nvCxnSpPr>
          <p:cNvPr id="93" name="Google Shape;93;p31"/>
          <p:cNvCxnSpPr>
            <a:stCxn id="92" idx="3"/>
            <a:endCxn id="94" idx="1"/>
          </p:cNvCxnSpPr>
          <p:nvPr/>
        </p:nvCxnSpPr>
        <p:spPr>
          <a:xfrm>
            <a:off x="6404883" y="9176046"/>
            <a:ext cx="1938150" cy="0"/>
          </a:xfrm>
          <a:prstGeom prst="straightConnector1">
            <a:avLst/>
          </a:prstGeom>
          <a:noFill/>
          <a:ln w="28575" cap="flat" cmpd="sng">
            <a:solidFill>
              <a:schemeClr val="lt1"/>
            </a:solidFill>
            <a:prstDash val="solid"/>
            <a:miter lim="800000"/>
            <a:headEnd type="none" w="sm" len="sm"/>
            <a:tailEnd type="none" w="sm" len="sm"/>
          </a:ln>
        </p:spPr>
      </p:cxnSp>
      <p:cxnSp>
        <p:nvCxnSpPr>
          <p:cNvPr id="95" name="Google Shape;95;p31"/>
          <p:cNvCxnSpPr>
            <a:stCxn id="94" idx="3"/>
            <a:endCxn id="96" idx="1"/>
          </p:cNvCxnSpPr>
          <p:nvPr/>
        </p:nvCxnSpPr>
        <p:spPr>
          <a:xfrm>
            <a:off x="9476748" y="9176045"/>
            <a:ext cx="2174850" cy="0"/>
          </a:xfrm>
          <a:prstGeom prst="straightConnector1">
            <a:avLst/>
          </a:prstGeom>
          <a:noFill/>
          <a:ln w="28575" cap="flat" cmpd="sng">
            <a:solidFill>
              <a:schemeClr val="lt1"/>
            </a:solidFill>
            <a:prstDash val="solid"/>
            <a:miter lim="800000"/>
            <a:headEnd type="none" w="sm" len="sm"/>
            <a:tailEnd type="none" w="sm" len="sm"/>
          </a:ln>
        </p:spPr>
      </p:cxnSp>
      <p:cxnSp>
        <p:nvCxnSpPr>
          <p:cNvPr id="97" name="Google Shape;97;p31"/>
          <p:cNvCxnSpPr>
            <a:stCxn id="98" idx="3"/>
          </p:cNvCxnSpPr>
          <p:nvPr/>
        </p:nvCxnSpPr>
        <p:spPr>
          <a:xfrm>
            <a:off x="16624106" y="9176045"/>
            <a:ext cx="1270800" cy="0"/>
          </a:xfrm>
          <a:prstGeom prst="straightConnector1">
            <a:avLst/>
          </a:prstGeom>
          <a:noFill/>
          <a:ln w="28575" cap="flat" cmpd="sng">
            <a:solidFill>
              <a:schemeClr val="lt1"/>
            </a:solidFill>
            <a:prstDash val="solid"/>
            <a:miter lim="800000"/>
            <a:headEnd type="none" w="sm" len="sm"/>
            <a:tailEnd type="none" w="sm" len="sm"/>
          </a:ln>
        </p:spPr>
      </p:cxnSp>
      <p:cxnSp>
        <p:nvCxnSpPr>
          <p:cNvPr id="99" name="Google Shape;99;p31"/>
          <p:cNvCxnSpPr>
            <a:stCxn id="96" idx="3"/>
            <a:endCxn id="98" idx="1"/>
          </p:cNvCxnSpPr>
          <p:nvPr/>
        </p:nvCxnSpPr>
        <p:spPr>
          <a:xfrm>
            <a:off x="13023036" y="9176046"/>
            <a:ext cx="2348550" cy="0"/>
          </a:xfrm>
          <a:prstGeom prst="straightConnector1">
            <a:avLst/>
          </a:prstGeom>
          <a:noFill/>
          <a:ln w="28575" cap="flat" cmpd="sng">
            <a:solidFill>
              <a:schemeClr val="lt1"/>
            </a:solidFill>
            <a:prstDash val="solid"/>
            <a:miter lim="800000"/>
            <a:headEnd type="none" w="sm" len="sm"/>
            <a:tailEnd type="none" w="sm" len="sm"/>
          </a:ln>
        </p:spPr>
      </p:cxnSp>
      <p:sp>
        <p:nvSpPr>
          <p:cNvPr id="100" name="Google Shape;100;p31"/>
          <p:cNvSpPr txBox="1"/>
          <p:nvPr/>
        </p:nvSpPr>
        <p:spPr>
          <a:xfrm>
            <a:off x="7429914" y="9674606"/>
            <a:ext cx="2959815" cy="703656"/>
          </a:xfrm>
          <a:prstGeom prst="rect">
            <a:avLst/>
          </a:prstGeom>
          <a:noFill/>
          <a:ln>
            <a:noFill/>
          </a:ln>
        </p:spPr>
        <p:txBody>
          <a:bodyPr spcFirstLastPara="1" wrap="square" lIns="137138" tIns="68550" rIns="137138" bIns="68550" anchor="t" anchorCtr="0">
            <a:noAutofit/>
          </a:bodyPr>
          <a:lstStyle/>
          <a:p>
            <a:pPr marL="0" marR="0" lvl="0" indent="0" algn="ctr" rtl="0">
              <a:spcBef>
                <a:spcPts val="0"/>
              </a:spcBef>
              <a:spcAft>
                <a:spcPts val="0"/>
              </a:spcAft>
              <a:buClr>
                <a:schemeClr val="lt1"/>
              </a:buClr>
              <a:buSzPts val="1800"/>
              <a:buFont typeface="Quattrocento Sans"/>
              <a:buNone/>
            </a:pPr>
            <a:r>
              <a:rPr lang="en-US" sz="2700">
                <a:solidFill>
                  <a:schemeClr val="lt1"/>
                </a:solidFill>
                <a:latin typeface="Quattrocento Sans"/>
                <a:ea typeface="Quattrocento Sans"/>
                <a:cs typeface="Quattrocento Sans"/>
                <a:sym typeface="Quattrocento Sans"/>
              </a:rPr>
              <a:t>Implementation</a:t>
            </a:r>
            <a:endParaRPr sz="2700">
              <a:solidFill>
                <a:schemeClr val="lt1"/>
              </a:solidFill>
              <a:latin typeface="Gill Sans"/>
              <a:ea typeface="Gill Sans"/>
              <a:cs typeface="Gill Sans"/>
              <a:sym typeface="Gill Sans"/>
            </a:endParaRPr>
          </a:p>
        </p:txBody>
      </p:sp>
      <p:sp>
        <p:nvSpPr>
          <p:cNvPr id="101" name="Google Shape;101;p31"/>
          <p:cNvSpPr txBox="1"/>
          <p:nvPr/>
        </p:nvSpPr>
        <p:spPr>
          <a:xfrm>
            <a:off x="11302712" y="9674606"/>
            <a:ext cx="2072670" cy="703656"/>
          </a:xfrm>
          <a:prstGeom prst="rect">
            <a:avLst/>
          </a:prstGeom>
          <a:noFill/>
          <a:ln>
            <a:noFill/>
          </a:ln>
        </p:spPr>
        <p:txBody>
          <a:bodyPr spcFirstLastPara="1" wrap="square" lIns="137138" tIns="68550" rIns="137138" bIns="68550" anchor="t" anchorCtr="0">
            <a:noAutofit/>
          </a:bodyPr>
          <a:lstStyle/>
          <a:p>
            <a:pPr marL="0" marR="0" lvl="0" indent="0" algn="ctr" rtl="0">
              <a:spcBef>
                <a:spcPts val="0"/>
              </a:spcBef>
              <a:spcAft>
                <a:spcPts val="0"/>
              </a:spcAft>
              <a:buClr>
                <a:schemeClr val="lt1"/>
              </a:buClr>
              <a:buSzPts val="1800"/>
              <a:buFont typeface="Quattrocento Sans"/>
              <a:buNone/>
            </a:pPr>
            <a:r>
              <a:rPr lang="en-US" sz="2700">
                <a:solidFill>
                  <a:schemeClr val="lt1"/>
                </a:solidFill>
                <a:latin typeface="Quattrocento Sans"/>
                <a:ea typeface="Quattrocento Sans"/>
                <a:cs typeface="Quattrocento Sans"/>
                <a:sym typeface="Quattrocento Sans"/>
              </a:rPr>
              <a:t>Conclusion</a:t>
            </a:r>
            <a:endParaRPr sz="2700">
              <a:solidFill>
                <a:schemeClr val="lt1"/>
              </a:solidFill>
              <a:latin typeface="Gill Sans"/>
              <a:ea typeface="Gill Sans"/>
              <a:cs typeface="Gill Sans"/>
              <a:sym typeface="Gill Sans"/>
            </a:endParaRPr>
          </a:p>
        </p:txBody>
      </p:sp>
      <p:pic>
        <p:nvPicPr>
          <p:cNvPr id="87" name="Google Shape;87;p31" descr="Group of men"/>
          <p:cNvPicPr preferRelativeResize="0"/>
          <p:nvPr/>
        </p:nvPicPr>
        <p:blipFill rotWithShape="1">
          <a:blip r:embed="rId2">
            <a:alphaModFix/>
          </a:blip>
          <a:srcRect/>
          <a:stretch/>
        </p:blipFill>
        <p:spPr>
          <a:xfrm>
            <a:off x="1964759" y="8743406"/>
            <a:ext cx="865283" cy="865283"/>
          </a:xfrm>
          <a:prstGeom prst="rect">
            <a:avLst/>
          </a:prstGeom>
          <a:noFill/>
          <a:ln>
            <a:noFill/>
          </a:ln>
        </p:spPr>
      </p:pic>
      <p:pic>
        <p:nvPicPr>
          <p:cNvPr id="92" name="Google Shape;92;p31" descr="Tablet"/>
          <p:cNvPicPr preferRelativeResize="0"/>
          <p:nvPr/>
        </p:nvPicPr>
        <p:blipFill rotWithShape="1">
          <a:blip r:embed="rId3">
            <a:alphaModFix/>
          </a:blip>
          <a:srcRect/>
          <a:stretch/>
        </p:blipFill>
        <p:spPr>
          <a:xfrm>
            <a:off x="5033283" y="8490246"/>
            <a:ext cx="1371600" cy="1371600"/>
          </a:xfrm>
          <a:prstGeom prst="rect">
            <a:avLst/>
          </a:prstGeom>
          <a:noFill/>
          <a:ln>
            <a:noFill/>
          </a:ln>
        </p:spPr>
      </p:pic>
      <p:pic>
        <p:nvPicPr>
          <p:cNvPr id="98" name="Google Shape;98;p31" descr="Shopping bag"/>
          <p:cNvPicPr preferRelativeResize="0"/>
          <p:nvPr/>
        </p:nvPicPr>
        <p:blipFill rotWithShape="1">
          <a:blip r:embed="rId4">
            <a:alphaModFix/>
          </a:blip>
          <a:srcRect/>
          <a:stretch/>
        </p:blipFill>
        <p:spPr>
          <a:xfrm>
            <a:off x="15371380" y="8549683"/>
            <a:ext cx="1252727" cy="1252727"/>
          </a:xfrm>
          <a:prstGeom prst="rect">
            <a:avLst/>
          </a:prstGeom>
          <a:noFill/>
          <a:ln>
            <a:noFill/>
          </a:ln>
        </p:spPr>
      </p:pic>
      <p:pic>
        <p:nvPicPr>
          <p:cNvPr id="94" name="Google Shape;94;p31" descr="Bullseye"/>
          <p:cNvPicPr preferRelativeResize="0"/>
          <p:nvPr/>
        </p:nvPicPr>
        <p:blipFill rotWithShape="1">
          <a:blip r:embed="rId5">
            <a:alphaModFix/>
          </a:blip>
          <a:srcRect/>
          <a:stretch/>
        </p:blipFill>
        <p:spPr>
          <a:xfrm>
            <a:off x="8342897" y="8609120"/>
            <a:ext cx="1133852" cy="1133852"/>
          </a:xfrm>
          <a:prstGeom prst="rect">
            <a:avLst/>
          </a:prstGeom>
          <a:noFill/>
          <a:ln>
            <a:noFill/>
          </a:ln>
        </p:spPr>
      </p:pic>
      <p:pic>
        <p:nvPicPr>
          <p:cNvPr id="96" name="Google Shape;96;p31" descr="Bar graph with upward trend"/>
          <p:cNvPicPr preferRelativeResize="0"/>
          <p:nvPr/>
        </p:nvPicPr>
        <p:blipFill rotWithShape="1">
          <a:blip r:embed="rId6">
            <a:alphaModFix/>
          </a:blip>
          <a:srcRect/>
          <a:stretch/>
        </p:blipFill>
        <p:spPr>
          <a:xfrm>
            <a:off x="11651436" y="8490246"/>
            <a:ext cx="1371600" cy="1371600"/>
          </a:xfrm>
          <a:prstGeom prst="rect">
            <a:avLst/>
          </a:prstGeom>
          <a:noFill/>
          <a:ln>
            <a:noFill/>
          </a:ln>
        </p:spPr>
      </p:pic>
      <p:sp>
        <p:nvSpPr>
          <p:cNvPr id="102" name="Google Shape;102;p31"/>
          <p:cNvSpPr/>
          <p:nvPr/>
        </p:nvSpPr>
        <p:spPr>
          <a:xfrm>
            <a:off x="450476" y="360127"/>
            <a:ext cx="17387046" cy="565616"/>
          </a:xfrm>
          <a:prstGeom prst="rect">
            <a:avLst/>
          </a:prstGeom>
          <a:solidFill>
            <a:schemeClr val="dk1"/>
          </a:solidFill>
          <a:ln>
            <a:noFill/>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a:solidFill>
                <a:schemeClr val="lt1"/>
              </a:solidFill>
              <a:latin typeface="Gill Sans"/>
              <a:ea typeface="Gill Sans"/>
              <a:cs typeface="Gill Sans"/>
              <a:sym typeface="Gill Sans"/>
            </a:endParaRPr>
          </a:p>
        </p:txBody>
      </p:sp>
      <p:pic>
        <p:nvPicPr>
          <p:cNvPr id="103" name="Google Shape;103;p31" descr="A picture containing drawing&#10;&#10;Description automatically generated"/>
          <p:cNvPicPr preferRelativeResize="0"/>
          <p:nvPr/>
        </p:nvPicPr>
        <p:blipFill rotWithShape="1">
          <a:blip r:embed="rId7">
            <a:alphaModFix/>
          </a:blip>
          <a:srcRect/>
          <a:stretch/>
        </p:blipFill>
        <p:spPr>
          <a:xfrm>
            <a:off x="16624106" y="1"/>
            <a:ext cx="1522478" cy="1522478"/>
          </a:xfrm>
          <a:prstGeom prst="rect">
            <a:avLst/>
          </a:prstGeom>
          <a:noFill/>
          <a:ln>
            <a:noFill/>
          </a:ln>
        </p:spPr>
      </p:pic>
    </p:spTree>
    <p:extLst>
      <p:ext uri="{BB962C8B-B14F-4D97-AF65-F5344CB8AC3E}">
        <p14:creationId xmlns:p14="http://schemas.microsoft.com/office/powerpoint/2010/main" val="2389368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68499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2052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8761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3481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749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438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043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87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5/8/20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538168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2.png"/><Relationship Id="rId7"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5.png"/><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7.png"/><Relationship Id="rId7" Type="http://schemas.openxmlformats.org/officeDocument/2006/relationships/image" Target="../media/image30.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5.png"/><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3.png"/><Relationship Id="rId5" Type="http://schemas.openxmlformats.org/officeDocument/2006/relationships/image" Target="../media/image3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hyperlink" Target="https://en.wikipedia.org/wiki/Plaza_25_de_Mayo_(Rosario)"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1.xml"/><Relationship Id="rId7"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jp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hyperlink" Target="http://www.fodors.com/news/photos/look-at-these-montreal-murals-immediatel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hyperlink" Target="https://creativecommons.org/licenses/by-nc-nd/3.0/" TargetMode="External"/><Relationship Id="rId5" Type="http://schemas.openxmlformats.org/officeDocument/2006/relationships/image" Target="../media/image13.png"/><Relationship Id="rId4" Type="http://schemas.openxmlformats.org/officeDocument/2006/relationships/hyperlink" Target="https://graspingforobjectivity.com/2016/10/40-spectacular-spots-for-birmingham-photo-shoots.html/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C7E6D"/>
        </a:solidFill>
        <a:effectLst/>
      </p:bgPr>
    </p:bg>
    <p:spTree>
      <p:nvGrpSpPr>
        <p:cNvPr id="1" name=""/>
        <p:cNvGrpSpPr/>
        <p:nvPr/>
      </p:nvGrpSpPr>
      <p:grpSpPr>
        <a:xfrm>
          <a:off x="0" y="0"/>
          <a:ext cx="0" cy="0"/>
          <a:chOff x="0" y="0"/>
          <a:chExt cx="0" cy="0"/>
        </a:xfrm>
      </p:grpSpPr>
      <p:sp>
        <p:nvSpPr>
          <p:cNvPr id="3" name="Freeform 3"/>
          <p:cNvSpPr/>
          <p:nvPr/>
        </p:nvSpPr>
        <p:spPr>
          <a:xfrm rot="1239766">
            <a:off x="11104307" y="2542773"/>
            <a:ext cx="4803152" cy="9761555"/>
          </a:xfrm>
          <a:custGeom>
            <a:avLst/>
            <a:gdLst/>
            <a:ahLst/>
            <a:cxnLst/>
            <a:rect l="l" t="t" r="r" b="b"/>
            <a:pathLst>
              <a:path w="5000993" h="10163632">
                <a:moveTo>
                  <a:pt x="0" y="0"/>
                </a:moveTo>
                <a:lnTo>
                  <a:pt x="5000993" y="0"/>
                </a:lnTo>
                <a:lnTo>
                  <a:pt x="5000993" y="10163632"/>
                </a:lnTo>
                <a:lnTo>
                  <a:pt x="0" y="10163632"/>
                </a:lnTo>
                <a:close/>
              </a:path>
            </a:pathLst>
          </a:custGeom>
          <a:blipFill>
            <a:blip r:embed="rId2"/>
            <a:stretch>
              <a:fillRect l="-45" r="-40" b="1"/>
            </a:stretch>
          </a:blipFill>
        </p:spPr>
      </p:sp>
      <p:grpSp>
        <p:nvGrpSpPr>
          <p:cNvPr id="5" name="Group 5"/>
          <p:cNvGrpSpPr>
            <a:grpSpLocks noChangeAspect="1"/>
          </p:cNvGrpSpPr>
          <p:nvPr/>
        </p:nvGrpSpPr>
        <p:grpSpPr>
          <a:xfrm rot="1239766">
            <a:off x="14773865" y="-6676577"/>
            <a:ext cx="4803408" cy="9761727"/>
            <a:chOff x="0" y="0"/>
            <a:chExt cx="5001260" cy="10163810"/>
          </a:xfrm>
        </p:grpSpPr>
        <p:sp>
          <p:nvSpPr>
            <p:cNvPr id="6" name="Freeform 6"/>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2"/>
              <a:stretch>
                <a:fillRect l="-45" r="-40" b="1"/>
              </a:stretch>
            </a:blipFill>
          </p:spPr>
        </p:sp>
        <p:sp>
          <p:nvSpPr>
            <p:cNvPr id="7" name="Freeform 7"/>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3"/>
              <a:stretch>
                <a:fillRect l="-17238" t="2841" r="-92426" b="4693"/>
              </a:stretch>
            </a:blipFill>
          </p:spPr>
        </p:sp>
      </p:grpSp>
      <p:grpSp>
        <p:nvGrpSpPr>
          <p:cNvPr id="8" name="Group 8"/>
          <p:cNvGrpSpPr>
            <a:grpSpLocks noChangeAspect="1"/>
          </p:cNvGrpSpPr>
          <p:nvPr/>
        </p:nvGrpSpPr>
        <p:grpSpPr>
          <a:xfrm rot="1239766">
            <a:off x="14848636" y="8093721"/>
            <a:ext cx="4803408" cy="9761727"/>
            <a:chOff x="0" y="0"/>
            <a:chExt cx="5001260" cy="10163810"/>
          </a:xfrm>
        </p:grpSpPr>
        <p:sp>
          <p:nvSpPr>
            <p:cNvPr id="9" name="Freeform 9"/>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2"/>
              <a:stretch>
                <a:fillRect l="-45" r="-40" b="1"/>
              </a:stretch>
            </a:blipFill>
          </p:spPr>
        </p:sp>
        <p:sp>
          <p:nvSpPr>
            <p:cNvPr id="10" name="Freeform 10"/>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4"/>
              <a:stretch>
                <a:fillRect l="-34195" t="2841" r="-116354" b="4693"/>
              </a:stretch>
            </a:blipFill>
          </p:spPr>
        </p:sp>
      </p:grpSp>
      <p:grpSp>
        <p:nvGrpSpPr>
          <p:cNvPr id="11" name="Group 11"/>
          <p:cNvGrpSpPr>
            <a:grpSpLocks noChangeAspect="1"/>
          </p:cNvGrpSpPr>
          <p:nvPr/>
        </p:nvGrpSpPr>
        <p:grpSpPr>
          <a:xfrm rot="1239766">
            <a:off x="18518171" y="-1636538"/>
            <a:ext cx="4803408" cy="9761727"/>
            <a:chOff x="0" y="0"/>
            <a:chExt cx="5001260" cy="10163810"/>
          </a:xfrm>
        </p:grpSpPr>
        <p:sp>
          <p:nvSpPr>
            <p:cNvPr id="12" name="Freeform 12"/>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2"/>
              <a:stretch>
                <a:fillRect l="-45" r="-40" b="1"/>
              </a:stretch>
            </a:blipFill>
          </p:spPr>
        </p:sp>
        <p:sp>
          <p:nvSpPr>
            <p:cNvPr id="13" name="Freeform 13"/>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4"/>
              <a:stretch>
                <a:fillRect l="-34195" t="2841" r="-116354" b="4693"/>
              </a:stretch>
            </a:blipFill>
          </p:spPr>
        </p:sp>
      </p:grpSp>
      <p:sp>
        <p:nvSpPr>
          <p:cNvPr id="15" name="Freeform 15"/>
          <p:cNvSpPr/>
          <p:nvPr/>
        </p:nvSpPr>
        <p:spPr>
          <a:xfrm rot="1239766">
            <a:off x="8417987" y="-5521980"/>
            <a:ext cx="4803152" cy="9761555"/>
          </a:xfrm>
          <a:custGeom>
            <a:avLst/>
            <a:gdLst/>
            <a:ahLst/>
            <a:cxnLst/>
            <a:rect l="l" t="t" r="r" b="b"/>
            <a:pathLst>
              <a:path w="5000993" h="10163632">
                <a:moveTo>
                  <a:pt x="0" y="0"/>
                </a:moveTo>
                <a:lnTo>
                  <a:pt x="5000993" y="0"/>
                </a:lnTo>
                <a:lnTo>
                  <a:pt x="5000993" y="10163632"/>
                </a:lnTo>
                <a:lnTo>
                  <a:pt x="0" y="10163632"/>
                </a:lnTo>
                <a:close/>
              </a:path>
            </a:pathLst>
          </a:custGeom>
          <a:blipFill>
            <a:blip r:embed="rId2"/>
            <a:stretch>
              <a:fillRect l="-45" r="-40" b="1"/>
            </a:stretch>
          </a:blipFill>
        </p:spPr>
      </p:sp>
      <p:grpSp>
        <p:nvGrpSpPr>
          <p:cNvPr id="17" name="Group 17"/>
          <p:cNvGrpSpPr/>
          <p:nvPr/>
        </p:nvGrpSpPr>
        <p:grpSpPr>
          <a:xfrm>
            <a:off x="1408968" y="5217988"/>
            <a:ext cx="7530313" cy="2558393"/>
            <a:chOff x="0" y="-228600"/>
            <a:chExt cx="10040417" cy="3411189"/>
          </a:xfrm>
        </p:grpSpPr>
        <p:sp>
          <p:nvSpPr>
            <p:cNvPr id="18" name="TextBox 18"/>
            <p:cNvSpPr txBox="1"/>
            <p:nvPr/>
          </p:nvSpPr>
          <p:spPr>
            <a:xfrm>
              <a:off x="0" y="-228600"/>
              <a:ext cx="10040417" cy="2667397"/>
            </a:xfrm>
            <a:prstGeom prst="rect">
              <a:avLst/>
            </a:prstGeom>
          </p:spPr>
          <p:txBody>
            <a:bodyPr lIns="0" tIns="0" rIns="0" bIns="0" rtlCol="0" anchor="t">
              <a:spAutoFit/>
            </a:bodyPr>
            <a:lstStyle/>
            <a:p>
              <a:pPr algn="just">
                <a:lnSpc>
                  <a:spcPts val="16800"/>
                </a:lnSpc>
                <a:spcBef>
                  <a:spcPct val="0"/>
                </a:spcBef>
              </a:pPr>
              <a:r>
                <a:rPr lang="en-US" sz="10000" dirty="0">
                  <a:solidFill>
                    <a:srgbClr val="F8F8F8"/>
                  </a:solidFill>
                  <a:latin typeface="Nunito Sans Extra Light Bold"/>
                </a:rPr>
                <a:t>Picture This</a:t>
              </a:r>
            </a:p>
          </p:txBody>
        </p:sp>
        <p:sp>
          <p:nvSpPr>
            <p:cNvPr id="21" name="TextBox 21"/>
            <p:cNvSpPr txBox="1"/>
            <p:nvPr/>
          </p:nvSpPr>
          <p:spPr>
            <a:xfrm>
              <a:off x="169948" y="2438796"/>
              <a:ext cx="6437994" cy="743793"/>
            </a:xfrm>
            <a:prstGeom prst="rect">
              <a:avLst/>
            </a:prstGeom>
          </p:spPr>
          <p:txBody>
            <a:bodyPr lIns="0" tIns="0" rIns="0" bIns="0" rtlCol="0" anchor="t">
              <a:spAutoFit/>
            </a:bodyPr>
            <a:lstStyle/>
            <a:p>
              <a:pPr>
                <a:lnSpc>
                  <a:spcPts val="4553"/>
                </a:lnSpc>
                <a:spcBef>
                  <a:spcPct val="0"/>
                </a:spcBef>
              </a:pPr>
              <a:r>
                <a:rPr lang="en-US" sz="3000" spc="97" dirty="0">
                  <a:solidFill>
                    <a:srgbClr val="F8F8F8"/>
                  </a:solidFill>
                  <a:latin typeface="Nunito Sans Regular"/>
                </a:rPr>
                <a:t>Explore without Expense</a:t>
              </a:r>
            </a:p>
          </p:txBody>
        </p:sp>
      </p:grpSp>
      <p:pic>
        <p:nvPicPr>
          <p:cNvPr id="29" name="Picture 28">
            <a:extLst>
              <a:ext uri="{FF2B5EF4-FFF2-40B4-BE49-F238E27FC236}">
                <a16:creationId xmlns:a16="http://schemas.microsoft.com/office/drawing/2014/main" id="{D1143C8A-2234-CC44-AF3A-7865C2EB3E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12633">
            <a:off x="7476097" y="-1415795"/>
            <a:ext cx="5592139" cy="4194104"/>
          </a:xfrm>
          <a:prstGeom prst="rect">
            <a:avLst/>
          </a:prstGeom>
        </p:spPr>
      </p:pic>
      <p:pic>
        <p:nvPicPr>
          <p:cNvPr id="31" name="Picture 30" descr="A picture containing colorful, painted, decorated, colored&#10;&#10;Description automatically generated">
            <a:extLst>
              <a:ext uri="{FF2B5EF4-FFF2-40B4-BE49-F238E27FC236}">
                <a16:creationId xmlns:a16="http://schemas.microsoft.com/office/drawing/2014/main" id="{9EF7BFE2-1AC8-3649-9E3A-4554A56C2A8A}"/>
              </a:ext>
            </a:extLst>
          </p:cNvPr>
          <p:cNvPicPr>
            <a:picLocks noChangeAspect="1"/>
          </p:cNvPicPr>
          <p:nvPr/>
        </p:nvPicPr>
        <p:blipFill rotWithShape="1">
          <a:blip r:embed="rId6">
            <a:extLst>
              <a:ext uri="{28A0092B-C50C-407E-A947-70E740481C1C}">
                <a14:useLocalDpi xmlns:a14="http://schemas.microsoft.com/office/drawing/2010/main" val="0"/>
              </a:ext>
            </a:extLst>
          </a:blip>
          <a:srcRect t="5294" r="8509" b="26154"/>
          <a:stretch/>
        </p:blipFill>
        <p:spPr>
          <a:xfrm rot="17454091">
            <a:off x="9397605" y="5389550"/>
            <a:ext cx="8232612" cy="4098557"/>
          </a:xfrm>
          <a:prstGeom prst="rect">
            <a:avLst/>
          </a:prstGeom>
        </p:spPr>
      </p:pic>
      <p:pic>
        <p:nvPicPr>
          <p:cNvPr id="33" name="Picture 32" descr="A picture containing sitting, drawing&#10;&#10;Description automatically generated">
            <a:extLst>
              <a:ext uri="{FF2B5EF4-FFF2-40B4-BE49-F238E27FC236}">
                <a16:creationId xmlns:a16="http://schemas.microsoft.com/office/drawing/2014/main" id="{CAF79200-B075-AB49-82DF-0F114737A6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9580" y="-235377"/>
            <a:ext cx="6502400" cy="6502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6B6F"/>
        </a:solidFill>
        <a:effectLst/>
      </p:bgPr>
    </p:bg>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AA14A444-1E22-4445-BA55-A460B470F991}"/>
              </a:ext>
            </a:extLst>
          </p:cNvPr>
          <p:cNvPicPr>
            <a:picLocks noChangeAspect="1"/>
          </p:cNvPicPr>
          <p:nvPr/>
        </p:nvPicPr>
        <p:blipFill rotWithShape="1">
          <a:blip r:embed="rId2">
            <a:extLst>
              <a:ext uri="{28A0092B-C50C-407E-A947-70E740481C1C}">
                <a14:useLocalDpi xmlns:a14="http://schemas.microsoft.com/office/drawing/2010/main" val="0"/>
              </a:ext>
            </a:extLst>
          </a:blip>
          <a:srcRect r="22"/>
          <a:stretch/>
        </p:blipFill>
        <p:spPr>
          <a:xfrm>
            <a:off x="0" y="0"/>
            <a:ext cx="18288000" cy="10287000"/>
          </a:xfrm>
          <a:prstGeom prst="rect">
            <a:avLst/>
          </a:prstGeom>
          <a:noFill/>
        </p:spPr>
      </p:pic>
      <p:sp>
        <p:nvSpPr>
          <p:cNvPr id="9" name="Rectangle 8">
            <a:extLst>
              <a:ext uri="{FF2B5EF4-FFF2-40B4-BE49-F238E27FC236}">
                <a16:creationId xmlns:a16="http://schemas.microsoft.com/office/drawing/2014/main" id="{BE8C80F9-FEF2-BF48-9144-67927755B09C}"/>
              </a:ext>
            </a:extLst>
          </p:cNvPr>
          <p:cNvSpPr/>
          <p:nvPr/>
        </p:nvSpPr>
        <p:spPr>
          <a:xfrm>
            <a:off x="0" y="9410700"/>
            <a:ext cx="18288000"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B09D3F6-8A86-3746-9E2F-11844A958B2A}"/>
              </a:ext>
            </a:extLst>
          </p:cNvPr>
          <p:cNvSpPr/>
          <p:nvPr/>
        </p:nvSpPr>
        <p:spPr>
          <a:xfrm>
            <a:off x="0" y="9410700"/>
            <a:ext cx="18288000"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7F52C85-80BE-1849-A8D1-FB1FDFCF3C83}"/>
              </a:ext>
            </a:extLst>
          </p:cNvPr>
          <p:cNvCxnSpPr>
            <a:cxnSpLocks/>
          </p:cNvCxnSpPr>
          <p:nvPr/>
        </p:nvCxnSpPr>
        <p:spPr>
          <a:xfrm>
            <a:off x="-25400" y="9538252"/>
            <a:ext cx="3225800" cy="24848"/>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drawing, mirror, game, table&#10;&#10;Description automatically generated">
            <a:extLst>
              <a:ext uri="{FF2B5EF4-FFF2-40B4-BE49-F238E27FC236}">
                <a16:creationId xmlns:a16="http://schemas.microsoft.com/office/drawing/2014/main" id="{CBEF8469-8F3F-FE40-936D-6CC420175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600" y="9175750"/>
            <a:ext cx="736600" cy="774700"/>
          </a:xfrm>
          <a:prstGeom prst="rect">
            <a:avLst/>
          </a:prstGeom>
        </p:spPr>
      </p:pic>
      <p:cxnSp>
        <p:nvCxnSpPr>
          <p:cNvPr id="13" name="Straight Connector 12">
            <a:extLst>
              <a:ext uri="{FF2B5EF4-FFF2-40B4-BE49-F238E27FC236}">
                <a16:creationId xmlns:a16="http://schemas.microsoft.com/office/drawing/2014/main" id="{CA877714-FFC9-6F4E-ACD5-46C4240DF32B}"/>
              </a:ext>
            </a:extLst>
          </p:cNvPr>
          <p:cNvCxnSpPr>
            <a:cxnSpLocks/>
          </p:cNvCxnSpPr>
          <p:nvPr/>
        </p:nvCxnSpPr>
        <p:spPr>
          <a:xfrm>
            <a:off x="3860800" y="9569450"/>
            <a:ext cx="3086100" cy="0"/>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drawing, mirror, game, table&#10;&#10;Description automatically generated">
            <a:extLst>
              <a:ext uri="{FF2B5EF4-FFF2-40B4-BE49-F238E27FC236}">
                <a16:creationId xmlns:a16="http://schemas.microsoft.com/office/drawing/2014/main" id="{2BDAEC90-49FD-BD4C-9DE8-D93DF6996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0" y="9182100"/>
            <a:ext cx="736600" cy="774700"/>
          </a:xfrm>
          <a:prstGeom prst="rect">
            <a:avLst/>
          </a:prstGeom>
        </p:spPr>
      </p:pic>
      <p:sp>
        <p:nvSpPr>
          <p:cNvPr id="20" name="TextBox 19">
            <a:extLst>
              <a:ext uri="{FF2B5EF4-FFF2-40B4-BE49-F238E27FC236}">
                <a16:creationId xmlns:a16="http://schemas.microsoft.com/office/drawing/2014/main" id="{BE9A74E7-D603-BC45-ABA3-551FAF0EF5FA}"/>
              </a:ext>
            </a:extLst>
          </p:cNvPr>
          <p:cNvSpPr txBox="1"/>
          <p:nvPr/>
        </p:nvSpPr>
        <p:spPr>
          <a:xfrm>
            <a:off x="2895600" y="9848850"/>
            <a:ext cx="1371600" cy="369332"/>
          </a:xfrm>
          <a:prstGeom prst="rect">
            <a:avLst/>
          </a:prstGeom>
          <a:noFill/>
        </p:spPr>
        <p:txBody>
          <a:bodyPr wrap="square" rtlCol="0">
            <a:spAutoFit/>
          </a:bodyPr>
          <a:lstStyle/>
          <a:p>
            <a:r>
              <a:rPr lang="en-US" dirty="0"/>
              <a:t>Introduction</a:t>
            </a:r>
          </a:p>
        </p:txBody>
      </p:sp>
      <p:sp>
        <p:nvSpPr>
          <p:cNvPr id="21" name="TextBox 20">
            <a:extLst>
              <a:ext uri="{FF2B5EF4-FFF2-40B4-BE49-F238E27FC236}">
                <a16:creationId xmlns:a16="http://schemas.microsoft.com/office/drawing/2014/main" id="{6F06A94C-4EFD-604A-9EDB-89B607A8B724}"/>
              </a:ext>
            </a:extLst>
          </p:cNvPr>
          <p:cNvSpPr txBox="1"/>
          <p:nvPr/>
        </p:nvSpPr>
        <p:spPr>
          <a:xfrm>
            <a:off x="6553200" y="9879568"/>
            <a:ext cx="1371600" cy="369332"/>
          </a:xfrm>
          <a:prstGeom prst="rect">
            <a:avLst/>
          </a:prstGeom>
          <a:noFill/>
        </p:spPr>
        <p:txBody>
          <a:bodyPr wrap="square" rtlCol="0">
            <a:spAutoFit/>
          </a:bodyPr>
          <a:lstStyle/>
          <a:p>
            <a:r>
              <a:rPr lang="en-US" dirty="0"/>
              <a:t>Solution</a:t>
            </a:r>
          </a:p>
        </p:txBody>
      </p:sp>
    </p:spTree>
    <p:extLst>
      <p:ext uri="{BB962C8B-B14F-4D97-AF65-F5344CB8AC3E}">
        <p14:creationId xmlns:p14="http://schemas.microsoft.com/office/powerpoint/2010/main" val="1717192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2FAF23A7-DBC2-784D-9CBD-EBE470F97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321130" cy="10305630"/>
          </a:xfrm>
          <a:prstGeom prst="rect">
            <a:avLst/>
          </a:prstGeom>
          <a:noFill/>
        </p:spPr>
      </p:pic>
      <p:sp>
        <p:nvSpPr>
          <p:cNvPr id="7" name="Rectangle 6">
            <a:extLst>
              <a:ext uri="{FF2B5EF4-FFF2-40B4-BE49-F238E27FC236}">
                <a16:creationId xmlns:a16="http://schemas.microsoft.com/office/drawing/2014/main" id="{BBCDE403-DF37-4D4E-9477-62D571100F29}"/>
              </a:ext>
            </a:extLst>
          </p:cNvPr>
          <p:cNvSpPr/>
          <p:nvPr/>
        </p:nvSpPr>
        <p:spPr>
          <a:xfrm>
            <a:off x="0" y="9410700"/>
            <a:ext cx="18288000"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C47639C-4264-3E46-8333-6BC4AADA88B1}"/>
              </a:ext>
            </a:extLst>
          </p:cNvPr>
          <p:cNvSpPr/>
          <p:nvPr/>
        </p:nvSpPr>
        <p:spPr>
          <a:xfrm>
            <a:off x="0" y="9410700"/>
            <a:ext cx="18288000"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AB69895-2C2E-F843-A6D9-45547864C7F6}"/>
              </a:ext>
            </a:extLst>
          </p:cNvPr>
          <p:cNvCxnSpPr>
            <a:cxnSpLocks/>
          </p:cNvCxnSpPr>
          <p:nvPr/>
        </p:nvCxnSpPr>
        <p:spPr>
          <a:xfrm>
            <a:off x="-25400" y="9538252"/>
            <a:ext cx="3225800" cy="24848"/>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drawing, mirror, game, table&#10;&#10;Description automatically generated">
            <a:extLst>
              <a:ext uri="{FF2B5EF4-FFF2-40B4-BE49-F238E27FC236}">
                <a16:creationId xmlns:a16="http://schemas.microsoft.com/office/drawing/2014/main" id="{D32B78C3-7DA6-8B42-8C73-4F93103A9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600" y="9175750"/>
            <a:ext cx="736600" cy="774700"/>
          </a:xfrm>
          <a:prstGeom prst="rect">
            <a:avLst/>
          </a:prstGeom>
        </p:spPr>
      </p:pic>
      <p:cxnSp>
        <p:nvCxnSpPr>
          <p:cNvPr id="11" name="Straight Connector 10">
            <a:extLst>
              <a:ext uri="{FF2B5EF4-FFF2-40B4-BE49-F238E27FC236}">
                <a16:creationId xmlns:a16="http://schemas.microsoft.com/office/drawing/2014/main" id="{A85EB2CC-7411-134C-B033-EFE4AD21EA36}"/>
              </a:ext>
            </a:extLst>
          </p:cNvPr>
          <p:cNvCxnSpPr>
            <a:cxnSpLocks/>
          </p:cNvCxnSpPr>
          <p:nvPr/>
        </p:nvCxnSpPr>
        <p:spPr>
          <a:xfrm>
            <a:off x="3860800" y="9569450"/>
            <a:ext cx="3086100" cy="0"/>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drawing, mirror, game, table&#10;&#10;Description automatically generated">
            <a:extLst>
              <a:ext uri="{FF2B5EF4-FFF2-40B4-BE49-F238E27FC236}">
                <a16:creationId xmlns:a16="http://schemas.microsoft.com/office/drawing/2014/main" id="{2ABE2DE4-7FB4-1241-96E1-BB5B9CF82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0" y="9182100"/>
            <a:ext cx="736600" cy="774700"/>
          </a:xfrm>
          <a:prstGeom prst="rect">
            <a:avLst/>
          </a:prstGeom>
        </p:spPr>
      </p:pic>
      <p:sp>
        <p:nvSpPr>
          <p:cNvPr id="18" name="TextBox 17">
            <a:extLst>
              <a:ext uri="{FF2B5EF4-FFF2-40B4-BE49-F238E27FC236}">
                <a16:creationId xmlns:a16="http://schemas.microsoft.com/office/drawing/2014/main" id="{4BC1DBEB-4547-7040-ACF9-2C2B2E38F217}"/>
              </a:ext>
            </a:extLst>
          </p:cNvPr>
          <p:cNvSpPr txBox="1"/>
          <p:nvPr/>
        </p:nvSpPr>
        <p:spPr>
          <a:xfrm>
            <a:off x="2895600" y="9848850"/>
            <a:ext cx="1371600" cy="369332"/>
          </a:xfrm>
          <a:prstGeom prst="rect">
            <a:avLst/>
          </a:prstGeom>
          <a:noFill/>
        </p:spPr>
        <p:txBody>
          <a:bodyPr wrap="square" rtlCol="0">
            <a:spAutoFit/>
          </a:bodyPr>
          <a:lstStyle/>
          <a:p>
            <a:r>
              <a:rPr lang="en-US" dirty="0"/>
              <a:t>Introduction</a:t>
            </a:r>
          </a:p>
        </p:txBody>
      </p:sp>
      <p:sp>
        <p:nvSpPr>
          <p:cNvPr id="19" name="TextBox 18">
            <a:extLst>
              <a:ext uri="{FF2B5EF4-FFF2-40B4-BE49-F238E27FC236}">
                <a16:creationId xmlns:a16="http://schemas.microsoft.com/office/drawing/2014/main" id="{85B3569B-1282-8C43-B6F5-A804672BD403}"/>
              </a:ext>
            </a:extLst>
          </p:cNvPr>
          <p:cNvSpPr txBox="1"/>
          <p:nvPr/>
        </p:nvSpPr>
        <p:spPr>
          <a:xfrm>
            <a:off x="6553200" y="9879568"/>
            <a:ext cx="1371600" cy="369332"/>
          </a:xfrm>
          <a:prstGeom prst="rect">
            <a:avLst/>
          </a:prstGeom>
          <a:noFill/>
        </p:spPr>
        <p:txBody>
          <a:bodyPr wrap="square" rtlCol="0">
            <a:spAutoFit/>
          </a:bodyPr>
          <a:lstStyle/>
          <a:p>
            <a:r>
              <a:rPr lang="en-US" dirty="0"/>
              <a:t>Solution</a:t>
            </a:r>
          </a:p>
        </p:txBody>
      </p:sp>
    </p:spTree>
    <p:extLst>
      <p:ext uri="{BB962C8B-B14F-4D97-AF65-F5344CB8AC3E}">
        <p14:creationId xmlns:p14="http://schemas.microsoft.com/office/powerpoint/2010/main" val="1644124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D4BFB800-CA87-8941-9C3C-280C12C87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8333720" cy="10312713"/>
          </a:xfrm>
          <a:prstGeom prst="rect">
            <a:avLst/>
          </a:prstGeom>
          <a:noFill/>
        </p:spPr>
      </p:pic>
      <p:pic>
        <p:nvPicPr>
          <p:cNvPr id="12" name="Graphic 11" descr="Shopping bag">
            <a:extLst>
              <a:ext uri="{FF2B5EF4-FFF2-40B4-BE49-F238E27FC236}">
                <a16:creationId xmlns:a16="http://schemas.microsoft.com/office/drawing/2014/main" id="{A50F057F-C57F-E748-B2B4-7E4DF90843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19159" y="4200940"/>
            <a:ext cx="1295399" cy="1295399"/>
          </a:xfrm>
          <a:prstGeom prst="rect">
            <a:avLst/>
          </a:prstGeom>
        </p:spPr>
      </p:pic>
      <p:pic>
        <p:nvPicPr>
          <p:cNvPr id="14" name="Graphic 13" descr="Martini">
            <a:extLst>
              <a:ext uri="{FF2B5EF4-FFF2-40B4-BE49-F238E27FC236}">
                <a16:creationId xmlns:a16="http://schemas.microsoft.com/office/drawing/2014/main" id="{D68F853C-8A84-0447-92BC-E2A70CD2BE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10200" y="4232413"/>
            <a:ext cx="1295400" cy="1295400"/>
          </a:xfrm>
          <a:prstGeom prst="rect">
            <a:avLst/>
          </a:prstGeom>
        </p:spPr>
      </p:pic>
      <p:pic>
        <p:nvPicPr>
          <p:cNvPr id="16" name="Graphic 15" descr="Pasta">
            <a:extLst>
              <a:ext uri="{FF2B5EF4-FFF2-40B4-BE49-F238E27FC236}">
                <a16:creationId xmlns:a16="http://schemas.microsoft.com/office/drawing/2014/main" id="{211CA849-74E4-064F-A50D-CCAD1F2049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57663" y="4200939"/>
            <a:ext cx="1295400" cy="1295400"/>
          </a:xfrm>
          <a:prstGeom prst="rect">
            <a:avLst/>
          </a:prstGeom>
        </p:spPr>
      </p:pic>
    </p:spTree>
    <p:extLst>
      <p:ext uri="{BB962C8B-B14F-4D97-AF65-F5344CB8AC3E}">
        <p14:creationId xmlns:p14="http://schemas.microsoft.com/office/powerpoint/2010/main" val="2232466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C7B5A05F-596A-3245-BDC8-3EC797856C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8"/>
            <a:ext cx="18329894" cy="10288658"/>
          </a:xfrm>
          <a:prstGeom prst="rect">
            <a:avLst/>
          </a:prstGeom>
        </p:spPr>
      </p:pic>
      <p:pic>
        <p:nvPicPr>
          <p:cNvPr id="4" name="Graphic 3" descr="Pasta">
            <a:extLst>
              <a:ext uri="{FF2B5EF4-FFF2-40B4-BE49-F238E27FC236}">
                <a16:creationId xmlns:a16="http://schemas.microsoft.com/office/drawing/2014/main" id="{544785BF-8011-D243-9BB7-8DB9F04821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57663" y="4200939"/>
            <a:ext cx="1295400" cy="1295400"/>
          </a:xfrm>
          <a:prstGeom prst="rect">
            <a:avLst/>
          </a:prstGeom>
        </p:spPr>
      </p:pic>
      <p:pic>
        <p:nvPicPr>
          <p:cNvPr id="5" name="Graphic 4" descr="Shopping bag">
            <a:extLst>
              <a:ext uri="{FF2B5EF4-FFF2-40B4-BE49-F238E27FC236}">
                <a16:creationId xmlns:a16="http://schemas.microsoft.com/office/drawing/2014/main" id="{C60E4365-6CAC-0E4B-8D91-1B569E350B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19159" y="4200940"/>
            <a:ext cx="1295399" cy="1295399"/>
          </a:xfrm>
          <a:prstGeom prst="rect">
            <a:avLst/>
          </a:prstGeom>
        </p:spPr>
      </p:pic>
      <p:pic>
        <p:nvPicPr>
          <p:cNvPr id="6" name="Graphic 5" descr="Martini">
            <a:extLst>
              <a:ext uri="{FF2B5EF4-FFF2-40B4-BE49-F238E27FC236}">
                <a16:creationId xmlns:a16="http://schemas.microsoft.com/office/drawing/2014/main" id="{043F298A-09B9-3249-8E5B-8B02762A7D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10200" y="4232413"/>
            <a:ext cx="1295400" cy="1295400"/>
          </a:xfrm>
          <a:prstGeom prst="rect">
            <a:avLst/>
          </a:prstGeom>
        </p:spPr>
      </p:pic>
    </p:spTree>
    <p:extLst>
      <p:ext uri="{BB962C8B-B14F-4D97-AF65-F5344CB8AC3E}">
        <p14:creationId xmlns:p14="http://schemas.microsoft.com/office/powerpoint/2010/main" val="1130771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6F3EA4F-7D36-0249-8C09-9B1A7B8C1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06"/>
            <a:ext cx="18333720" cy="10290806"/>
          </a:xfrm>
          <a:prstGeom prst="rect">
            <a:avLst/>
          </a:prstGeom>
        </p:spPr>
      </p:pic>
      <p:pic>
        <p:nvPicPr>
          <p:cNvPr id="4" name="Graphic 3" descr="Pasta">
            <a:extLst>
              <a:ext uri="{FF2B5EF4-FFF2-40B4-BE49-F238E27FC236}">
                <a16:creationId xmlns:a16="http://schemas.microsoft.com/office/drawing/2014/main" id="{77952B0B-D442-594E-80A7-082B0AB8B6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57663" y="4200939"/>
            <a:ext cx="1295400" cy="1295400"/>
          </a:xfrm>
          <a:prstGeom prst="rect">
            <a:avLst/>
          </a:prstGeom>
        </p:spPr>
      </p:pic>
      <p:pic>
        <p:nvPicPr>
          <p:cNvPr id="5" name="Graphic 4" descr="Shopping bag">
            <a:extLst>
              <a:ext uri="{FF2B5EF4-FFF2-40B4-BE49-F238E27FC236}">
                <a16:creationId xmlns:a16="http://schemas.microsoft.com/office/drawing/2014/main" id="{C057D4B0-4EAF-B84E-8387-FF4323FBC4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19159" y="4200940"/>
            <a:ext cx="1295399" cy="1295399"/>
          </a:xfrm>
          <a:prstGeom prst="rect">
            <a:avLst/>
          </a:prstGeom>
        </p:spPr>
      </p:pic>
      <p:pic>
        <p:nvPicPr>
          <p:cNvPr id="6" name="Graphic 5" descr="Martini">
            <a:extLst>
              <a:ext uri="{FF2B5EF4-FFF2-40B4-BE49-F238E27FC236}">
                <a16:creationId xmlns:a16="http://schemas.microsoft.com/office/drawing/2014/main" id="{6CBE27C7-5863-7648-BEE3-17F5892C70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10200" y="4232413"/>
            <a:ext cx="1295400" cy="1295400"/>
          </a:xfrm>
          <a:prstGeom prst="rect">
            <a:avLst/>
          </a:prstGeom>
        </p:spPr>
      </p:pic>
    </p:spTree>
    <p:extLst>
      <p:ext uri="{BB962C8B-B14F-4D97-AF65-F5344CB8AC3E}">
        <p14:creationId xmlns:p14="http://schemas.microsoft.com/office/powerpoint/2010/main" val="2685846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C7E6D"/>
        </a:solidFill>
        <a:effectLst/>
      </p:bgPr>
    </p:bg>
    <p:spTree>
      <p:nvGrpSpPr>
        <p:cNvPr id="1" name=""/>
        <p:cNvGrpSpPr/>
        <p:nvPr/>
      </p:nvGrpSpPr>
      <p:grpSpPr>
        <a:xfrm>
          <a:off x="0" y="0"/>
          <a:ext cx="0" cy="0"/>
          <a:chOff x="0" y="0"/>
          <a:chExt cx="0" cy="0"/>
        </a:xfrm>
      </p:grpSpPr>
      <p:grpSp>
        <p:nvGrpSpPr>
          <p:cNvPr id="3" name="Group 3"/>
          <p:cNvGrpSpPr/>
          <p:nvPr/>
        </p:nvGrpSpPr>
        <p:grpSpPr>
          <a:xfrm>
            <a:off x="11942657" y="5252134"/>
            <a:ext cx="5316643" cy="2080557"/>
            <a:chOff x="0" y="-47625"/>
            <a:chExt cx="7088857" cy="2774076"/>
          </a:xfrm>
        </p:grpSpPr>
        <p:sp>
          <p:nvSpPr>
            <p:cNvPr id="4" name="TextBox 4"/>
            <p:cNvSpPr txBox="1"/>
            <p:nvPr/>
          </p:nvSpPr>
          <p:spPr>
            <a:xfrm>
              <a:off x="0" y="2167323"/>
              <a:ext cx="7088857" cy="559128"/>
            </a:xfrm>
            <a:prstGeom prst="rect">
              <a:avLst/>
            </a:prstGeom>
          </p:spPr>
          <p:txBody>
            <a:bodyPr lIns="0" tIns="0" rIns="0" bIns="0" rtlCol="0" anchor="t">
              <a:spAutoFit/>
            </a:bodyPr>
            <a:lstStyle/>
            <a:p>
              <a:pPr>
                <a:lnSpc>
                  <a:spcPts val="3360"/>
                </a:lnSpc>
                <a:spcBef>
                  <a:spcPct val="0"/>
                </a:spcBef>
              </a:pPr>
              <a:endParaRPr lang="en-US" sz="2400" dirty="0">
                <a:solidFill>
                  <a:srgbClr val="F8F8F8"/>
                </a:solidFill>
                <a:latin typeface="Nunito Sans Regular"/>
              </a:endParaRPr>
            </a:p>
          </p:txBody>
        </p:sp>
        <p:sp>
          <p:nvSpPr>
            <p:cNvPr id="5" name="TextBox 5"/>
            <p:cNvSpPr txBox="1"/>
            <p:nvPr/>
          </p:nvSpPr>
          <p:spPr>
            <a:xfrm>
              <a:off x="0" y="-47625"/>
              <a:ext cx="7088857" cy="595035"/>
            </a:xfrm>
            <a:prstGeom prst="rect">
              <a:avLst/>
            </a:prstGeom>
          </p:spPr>
          <p:txBody>
            <a:bodyPr lIns="0" tIns="0" rIns="0" bIns="0" rtlCol="0" anchor="t">
              <a:spAutoFit/>
            </a:bodyPr>
            <a:lstStyle/>
            <a:p>
              <a:pPr>
                <a:lnSpc>
                  <a:spcPts val="3639"/>
                </a:lnSpc>
                <a:spcBef>
                  <a:spcPct val="0"/>
                </a:spcBef>
              </a:pPr>
              <a:endParaRPr lang="en-US" sz="2599" dirty="0">
                <a:solidFill>
                  <a:srgbClr val="9E6DF7"/>
                </a:solidFill>
                <a:latin typeface="Nunito Sans Regular Bold"/>
              </a:endParaRPr>
            </a:p>
          </p:txBody>
        </p:sp>
      </p:grpSp>
      <p:sp>
        <p:nvSpPr>
          <p:cNvPr id="10" name="Freeform 10"/>
          <p:cNvSpPr/>
          <p:nvPr/>
        </p:nvSpPr>
        <p:spPr>
          <a:xfrm>
            <a:off x="5899055" y="8283"/>
            <a:ext cx="5911945" cy="10278537"/>
          </a:xfrm>
          <a:custGeom>
            <a:avLst/>
            <a:gdLst/>
            <a:ahLst/>
            <a:cxnLst/>
            <a:rect l="l" t="t" r="r" b="b"/>
            <a:pathLst>
              <a:path w="5000993" h="10163632">
                <a:moveTo>
                  <a:pt x="0" y="0"/>
                </a:moveTo>
                <a:lnTo>
                  <a:pt x="5000993" y="0"/>
                </a:lnTo>
                <a:lnTo>
                  <a:pt x="5000993" y="10163632"/>
                </a:lnTo>
                <a:lnTo>
                  <a:pt x="0" y="10163632"/>
                </a:lnTo>
                <a:close/>
              </a:path>
            </a:pathLst>
          </a:custGeom>
          <a:blipFill>
            <a:blip r:embed="rId4"/>
            <a:stretch>
              <a:fillRect l="-45" r="-40" b="1"/>
            </a:stretch>
          </a:blipFill>
        </p:spPr>
      </p:sp>
      <p:pic>
        <p:nvPicPr>
          <p:cNvPr id="12" name="Online Media 11" descr="File from iOS.mov">
            <a:hlinkClick r:id="" action="ppaction://media"/>
            <a:extLst>
              <a:ext uri="{FF2B5EF4-FFF2-40B4-BE49-F238E27FC236}">
                <a16:creationId xmlns:a16="http://schemas.microsoft.com/office/drawing/2014/main" id="{66087A7F-03C7-4445-9A25-F88CEB9C5D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42308" y="792563"/>
            <a:ext cx="5187692" cy="8919142"/>
          </a:xfrm>
          <a:prstGeom prst="rect">
            <a:avLst/>
          </a:prstGeom>
        </p:spPr>
      </p:pic>
      <p:pic>
        <p:nvPicPr>
          <p:cNvPr id="13" name="Picture 12" descr="A picture containing sitting, drawing&#10;&#10;Description automatically generated">
            <a:extLst>
              <a:ext uri="{FF2B5EF4-FFF2-40B4-BE49-F238E27FC236}">
                <a16:creationId xmlns:a16="http://schemas.microsoft.com/office/drawing/2014/main" id="{1D29A89F-5D75-0747-95CC-145949F3B6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21100" y="-38100"/>
            <a:ext cx="2019300" cy="2019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3" name="Picture 2" descr="A path with trees on the side of a road&#10;&#10;Description automatically generated">
            <a:extLst>
              <a:ext uri="{FF2B5EF4-FFF2-40B4-BE49-F238E27FC236}">
                <a16:creationId xmlns:a16="http://schemas.microsoft.com/office/drawing/2014/main" id="{FCD144B2-C965-D445-B873-804A78792EC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8440400" cy="10287000"/>
          </a:xfrm>
          <a:prstGeom prst="rect">
            <a:avLst/>
          </a:prstGeom>
        </p:spPr>
      </p:pic>
      <p:sp>
        <p:nvSpPr>
          <p:cNvPr id="415" name="Google Shape;415;p15"/>
          <p:cNvSpPr/>
          <p:nvPr/>
        </p:nvSpPr>
        <p:spPr>
          <a:xfrm>
            <a:off x="-1" y="0"/>
            <a:ext cx="18288000" cy="10287000"/>
          </a:xfrm>
          <a:prstGeom prst="rect">
            <a:avLst/>
          </a:prstGeom>
          <a:solidFill>
            <a:srgbClr val="0070C0">
              <a:alpha val="16000"/>
            </a:srgbClr>
          </a:solidFill>
          <a:ln>
            <a:noFill/>
          </a:ln>
        </p:spPr>
        <p:txBody>
          <a:bodyPr spcFirstLastPara="1" wrap="square" lIns="137138" tIns="68550" rIns="137138" bIns="68550" anchor="ctr" anchorCtr="0">
            <a:noAutofit/>
          </a:bodyPr>
          <a:lstStyle/>
          <a:p>
            <a:pPr algn="ctr"/>
            <a:endParaRPr sz="2700">
              <a:solidFill>
                <a:schemeClr val="lt1"/>
              </a:solidFill>
              <a:latin typeface="Gill Sans"/>
              <a:ea typeface="Gill Sans"/>
              <a:cs typeface="Gill Sans"/>
              <a:sym typeface="Gill Sans"/>
            </a:endParaRPr>
          </a:p>
        </p:txBody>
      </p:sp>
      <p:pic>
        <p:nvPicPr>
          <p:cNvPr id="6" name="Picture 5" descr="A picture containing sitting, drawing&#10;&#10;Description automatically generated">
            <a:extLst>
              <a:ext uri="{FF2B5EF4-FFF2-40B4-BE49-F238E27FC236}">
                <a16:creationId xmlns:a16="http://schemas.microsoft.com/office/drawing/2014/main" id="{3A62C8A2-D10B-4F44-AE43-FFBCFFF701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21100" y="-38100"/>
            <a:ext cx="2019300" cy="2019300"/>
          </a:xfrm>
          <a:prstGeom prst="rect">
            <a:avLst/>
          </a:prstGeom>
        </p:spPr>
      </p:pic>
      <p:sp>
        <p:nvSpPr>
          <p:cNvPr id="413" name="Google Shape;413;p15"/>
          <p:cNvSpPr/>
          <p:nvPr/>
        </p:nvSpPr>
        <p:spPr>
          <a:xfrm>
            <a:off x="9882187" y="7416210"/>
            <a:ext cx="8558213" cy="1673547"/>
          </a:xfrm>
          <a:prstGeom prst="rect">
            <a:avLst/>
          </a:prstGeom>
          <a:solidFill>
            <a:schemeClr val="lt1">
              <a:alpha val="80000"/>
            </a:schemeClr>
          </a:solidFill>
          <a:ln>
            <a:noFill/>
          </a:ln>
        </p:spPr>
        <p:txBody>
          <a:bodyPr spcFirstLastPara="1" wrap="square" lIns="137138" tIns="68550" rIns="137138" bIns="68550" anchor="ctr" anchorCtr="0">
            <a:noAutofit/>
          </a:bodyPr>
          <a:lstStyle/>
          <a:p>
            <a:r>
              <a:rPr lang="en-US" sz="9900" dirty="0">
                <a:solidFill>
                  <a:srgbClr val="000000"/>
                </a:solidFill>
                <a:latin typeface="Gill Sans"/>
                <a:ea typeface="Gill Sans"/>
                <a:cs typeface="Gill Sans"/>
                <a:sym typeface="Gill Sans"/>
              </a:rPr>
              <a:t>Implementation</a:t>
            </a:r>
            <a:endParaRPr sz="2700" dirty="0"/>
          </a:p>
        </p:txBody>
      </p:sp>
    </p:spTree>
    <p:extLst>
      <p:ext uri="{BB962C8B-B14F-4D97-AF65-F5344CB8AC3E}">
        <p14:creationId xmlns:p14="http://schemas.microsoft.com/office/powerpoint/2010/main" val="275777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D8C5A3-57EB-E047-9B6F-C5D597A4D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3314700"/>
            <a:ext cx="14128750" cy="4095750"/>
          </a:xfrm>
          <a:prstGeom prst="rect">
            <a:avLst/>
          </a:prstGeom>
        </p:spPr>
      </p:pic>
      <p:sp>
        <p:nvSpPr>
          <p:cNvPr id="10" name="Rectangle 9">
            <a:extLst>
              <a:ext uri="{FF2B5EF4-FFF2-40B4-BE49-F238E27FC236}">
                <a16:creationId xmlns:a16="http://schemas.microsoft.com/office/drawing/2014/main" id="{52BC270F-02F3-CC48-81EA-EA58777E54D4}"/>
              </a:ext>
            </a:extLst>
          </p:cNvPr>
          <p:cNvSpPr/>
          <p:nvPr/>
        </p:nvSpPr>
        <p:spPr>
          <a:xfrm>
            <a:off x="0" y="495300"/>
            <a:ext cx="15621000" cy="2286000"/>
          </a:xfrm>
          <a:prstGeom prst="rect">
            <a:avLst/>
          </a:prstGeom>
          <a:solidFill>
            <a:srgbClr val="F06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sitting, drawing&#10;&#10;Description automatically generated">
            <a:extLst>
              <a:ext uri="{FF2B5EF4-FFF2-40B4-BE49-F238E27FC236}">
                <a16:creationId xmlns:a16="http://schemas.microsoft.com/office/drawing/2014/main" id="{31CDF0A9-C95F-EB4B-B628-9A5C95419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1100" y="-38100"/>
            <a:ext cx="2019300" cy="2019300"/>
          </a:xfrm>
          <a:prstGeom prst="rect">
            <a:avLst/>
          </a:prstGeom>
        </p:spPr>
      </p:pic>
      <p:sp>
        <p:nvSpPr>
          <p:cNvPr id="12" name="Rectangle 11">
            <a:extLst>
              <a:ext uri="{FF2B5EF4-FFF2-40B4-BE49-F238E27FC236}">
                <a16:creationId xmlns:a16="http://schemas.microsoft.com/office/drawing/2014/main" id="{CCECADEC-4786-3848-8E3B-27793E2FAD3A}"/>
              </a:ext>
            </a:extLst>
          </p:cNvPr>
          <p:cNvSpPr/>
          <p:nvPr/>
        </p:nvSpPr>
        <p:spPr>
          <a:xfrm>
            <a:off x="1333906" y="958721"/>
            <a:ext cx="7733207" cy="1569660"/>
          </a:xfrm>
          <a:prstGeom prst="rect">
            <a:avLst/>
          </a:prstGeom>
        </p:spPr>
        <p:txBody>
          <a:bodyPr wrap="none">
            <a:spAutoFit/>
          </a:bodyPr>
          <a:lstStyle/>
          <a:p>
            <a:r>
              <a:rPr lang="en-US" sz="9600" dirty="0">
                <a:solidFill>
                  <a:srgbClr val="F8F8F8"/>
                </a:solidFill>
                <a:latin typeface="Nunito Sans Extra Light Bold"/>
              </a:rPr>
              <a:t>How it Works</a:t>
            </a:r>
            <a:endParaRPr lang="en-US" dirty="0"/>
          </a:p>
        </p:txBody>
      </p:sp>
      <p:sp>
        <p:nvSpPr>
          <p:cNvPr id="13" name="Rectangle 12">
            <a:extLst>
              <a:ext uri="{FF2B5EF4-FFF2-40B4-BE49-F238E27FC236}">
                <a16:creationId xmlns:a16="http://schemas.microsoft.com/office/drawing/2014/main" id="{2FC14C83-100E-7C46-B25C-B6F117BDBBF8}"/>
              </a:ext>
            </a:extLst>
          </p:cNvPr>
          <p:cNvSpPr/>
          <p:nvPr/>
        </p:nvSpPr>
        <p:spPr>
          <a:xfrm>
            <a:off x="0" y="9410700"/>
            <a:ext cx="18288000"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1BDBB03-73EF-BB45-ABEC-663AB6DD307A}"/>
              </a:ext>
            </a:extLst>
          </p:cNvPr>
          <p:cNvCxnSpPr>
            <a:cxnSpLocks/>
          </p:cNvCxnSpPr>
          <p:nvPr/>
        </p:nvCxnSpPr>
        <p:spPr>
          <a:xfrm>
            <a:off x="-25400" y="9538252"/>
            <a:ext cx="3225800" cy="24848"/>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drawing, mirror, game, table&#10;&#10;Description automatically generated">
            <a:extLst>
              <a:ext uri="{FF2B5EF4-FFF2-40B4-BE49-F238E27FC236}">
                <a16:creationId xmlns:a16="http://schemas.microsoft.com/office/drawing/2014/main" id="{3826722B-57A7-C643-B6E7-D6573EFA1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600" y="9175750"/>
            <a:ext cx="736600" cy="774700"/>
          </a:xfrm>
          <a:prstGeom prst="rect">
            <a:avLst/>
          </a:prstGeom>
        </p:spPr>
      </p:pic>
      <p:cxnSp>
        <p:nvCxnSpPr>
          <p:cNvPr id="16" name="Straight Connector 15">
            <a:extLst>
              <a:ext uri="{FF2B5EF4-FFF2-40B4-BE49-F238E27FC236}">
                <a16:creationId xmlns:a16="http://schemas.microsoft.com/office/drawing/2014/main" id="{87031185-8215-C74B-B899-27DB3D4FFCAF}"/>
              </a:ext>
            </a:extLst>
          </p:cNvPr>
          <p:cNvCxnSpPr>
            <a:cxnSpLocks/>
          </p:cNvCxnSpPr>
          <p:nvPr/>
        </p:nvCxnSpPr>
        <p:spPr>
          <a:xfrm>
            <a:off x="3860800" y="9569450"/>
            <a:ext cx="3086100" cy="0"/>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drawing, mirror, game, table&#10;&#10;Description automatically generated">
            <a:extLst>
              <a:ext uri="{FF2B5EF4-FFF2-40B4-BE49-F238E27FC236}">
                <a16:creationId xmlns:a16="http://schemas.microsoft.com/office/drawing/2014/main" id="{2211454A-2603-9B4A-9BE7-AFF4AA9BDB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0" y="9182100"/>
            <a:ext cx="736600" cy="774700"/>
          </a:xfrm>
          <a:prstGeom prst="rect">
            <a:avLst/>
          </a:prstGeom>
        </p:spPr>
      </p:pic>
      <p:pic>
        <p:nvPicPr>
          <p:cNvPr id="18" name="Picture 17" descr="A picture containing drawing, mirror, game, table&#10;&#10;Description automatically generated">
            <a:extLst>
              <a:ext uri="{FF2B5EF4-FFF2-40B4-BE49-F238E27FC236}">
                <a16:creationId xmlns:a16="http://schemas.microsoft.com/office/drawing/2014/main" id="{D97EA4B1-A8D9-6D4E-9321-BC709E4B44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4800" y="9175750"/>
            <a:ext cx="736600" cy="774700"/>
          </a:xfrm>
          <a:prstGeom prst="rect">
            <a:avLst/>
          </a:prstGeom>
        </p:spPr>
      </p:pic>
      <p:cxnSp>
        <p:nvCxnSpPr>
          <p:cNvPr id="20" name="Straight Connector 19">
            <a:extLst>
              <a:ext uri="{FF2B5EF4-FFF2-40B4-BE49-F238E27FC236}">
                <a16:creationId xmlns:a16="http://schemas.microsoft.com/office/drawing/2014/main" id="{ACC45257-AD46-5745-9240-E53646A30533}"/>
              </a:ext>
            </a:extLst>
          </p:cNvPr>
          <p:cNvCxnSpPr>
            <a:cxnSpLocks/>
          </p:cNvCxnSpPr>
          <p:nvPr/>
        </p:nvCxnSpPr>
        <p:spPr>
          <a:xfrm>
            <a:off x="7493000" y="9563100"/>
            <a:ext cx="2870200" cy="0"/>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3780A0E-9AB7-9C4C-93C1-7B5749F9A252}"/>
              </a:ext>
            </a:extLst>
          </p:cNvPr>
          <p:cNvSpPr txBox="1"/>
          <p:nvPr/>
        </p:nvSpPr>
        <p:spPr>
          <a:xfrm>
            <a:off x="2895600" y="9848850"/>
            <a:ext cx="1371600" cy="369332"/>
          </a:xfrm>
          <a:prstGeom prst="rect">
            <a:avLst/>
          </a:prstGeom>
          <a:noFill/>
        </p:spPr>
        <p:txBody>
          <a:bodyPr wrap="square" rtlCol="0">
            <a:spAutoFit/>
          </a:bodyPr>
          <a:lstStyle/>
          <a:p>
            <a:r>
              <a:rPr lang="en-US" dirty="0"/>
              <a:t>Introduction</a:t>
            </a:r>
          </a:p>
        </p:txBody>
      </p:sp>
      <p:sp>
        <p:nvSpPr>
          <p:cNvPr id="24" name="TextBox 23">
            <a:extLst>
              <a:ext uri="{FF2B5EF4-FFF2-40B4-BE49-F238E27FC236}">
                <a16:creationId xmlns:a16="http://schemas.microsoft.com/office/drawing/2014/main" id="{4A998197-34F9-FF43-92F6-4D21B180505A}"/>
              </a:ext>
            </a:extLst>
          </p:cNvPr>
          <p:cNvSpPr txBox="1"/>
          <p:nvPr/>
        </p:nvSpPr>
        <p:spPr>
          <a:xfrm>
            <a:off x="6553200" y="9879568"/>
            <a:ext cx="1371600" cy="369332"/>
          </a:xfrm>
          <a:prstGeom prst="rect">
            <a:avLst/>
          </a:prstGeom>
          <a:noFill/>
        </p:spPr>
        <p:txBody>
          <a:bodyPr wrap="square" rtlCol="0">
            <a:spAutoFit/>
          </a:bodyPr>
          <a:lstStyle/>
          <a:p>
            <a:r>
              <a:rPr lang="en-US" dirty="0"/>
              <a:t>Solution</a:t>
            </a:r>
          </a:p>
        </p:txBody>
      </p:sp>
      <p:sp>
        <p:nvSpPr>
          <p:cNvPr id="25" name="TextBox 24">
            <a:extLst>
              <a:ext uri="{FF2B5EF4-FFF2-40B4-BE49-F238E27FC236}">
                <a16:creationId xmlns:a16="http://schemas.microsoft.com/office/drawing/2014/main" id="{8C308FE5-DBFE-9D43-98BC-D5391533F3BF}"/>
              </a:ext>
            </a:extLst>
          </p:cNvPr>
          <p:cNvSpPr txBox="1"/>
          <p:nvPr/>
        </p:nvSpPr>
        <p:spPr>
          <a:xfrm>
            <a:off x="9906000" y="9879568"/>
            <a:ext cx="2032000" cy="369332"/>
          </a:xfrm>
          <a:prstGeom prst="rect">
            <a:avLst/>
          </a:prstGeom>
          <a:noFill/>
        </p:spPr>
        <p:txBody>
          <a:bodyPr wrap="square" rtlCol="0">
            <a:spAutoFit/>
          </a:bodyPr>
          <a:lstStyle/>
          <a:p>
            <a:r>
              <a:rPr lang="en-US" dirty="0"/>
              <a:t>Implementation</a:t>
            </a:r>
          </a:p>
        </p:txBody>
      </p:sp>
    </p:spTree>
    <p:extLst>
      <p:ext uri="{BB962C8B-B14F-4D97-AF65-F5344CB8AC3E}">
        <p14:creationId xmlns:p14="http://schemas.microsoft.com/office/powerpoint/2010/main" val="396782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086856-A2D1-7148-953E-1FA2F39BAE3E}"/>
              </a:ext>
            </a:extLst>
          </p:cNvPr>
          <p:cNvSpPr txBox="1"/>
          <p:nvPr/>
        </p:nvSpPr>
        <p:spPr>
          <a:xfrm>
            <a:off x="4648200" y="2019300"/>
            <a:ext cx="8305800" cy="369332"/>
          </a:xfrm>
          <a:prstGeom prst="rect">
            <a:avLst/>
          </a:prstGeom>
          <a:noFill/>
        </p:spPr>
        <p:txBody>
          <a:bodyPr wrap="square" rtlCol="0">
            <a:spAutoFit/>
          </a:bodyPr>
          <a:lstStyle/>
          <a:p>
            <a:r>
              <a:rPr lang="en-US" dirty="0"/>
              <a:t>Marketing (Ill make it </a:t>
            </a:r>
            <a:r>
              <a:rPr lang="en-US" dirty="0" err="1"/>
              <a:t>perty</a:t>
            </a:r>
            <a:r>
              <a:rPr lang="en-US" dirty="0"/>
              <a:t> later)</a:t>
            </a:r>
          </a:p>
        </p:txBody>
      </p:sp>
      <p:sp>
        <p:nvSpPr>
          <p:cNvPr id="4" name="Rectangle 3">
            <a:extLst>
              <a:ext uri="{FF2B5EF4-FFF2-40B4-BE49-F238E27FC236}">
                <a16:creationId xmlns:a16="http://schemas.microsoft.com/office/drawing/2014/main" id="{A17A2BFC-D927-224C-81DC-880BC3D825EF}"/>
              </a:ext>
            </a:extLst>
          </p:cNvPr>
          <p:cNvSpPr/>
          <p:nvPr/>
        </p:nvSpPr>
        <p:spPr>
          <a:xfrm>
            <a:off x="0" y="495300"/>
            <a:ext cx="15621000" cy="2286000"/>
          </a:xfrm>
          <a:prstGeom prst="rect">
            <a:avLst/>
          </a:prstGeom>
          <a:solidFill>
            <a:srgbClr val="F06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FCAB6AA-4532-B34D-9B78-50E06EA2610F}"/>
              </a:ext>
            </a:extLst>
          </p:cNvPr>
          <p:cNvSpPr/>
          <p:nvPr/>
        </p:nvSpPr>
        <p:spPr>
          <a:xfrm>
            <a:off x="1333906" y="958721"/>
            <a:ext cx="9163086" cy="1569660"/>
          </a:xfrm>
          <a:prstGeom prst="rect">
            <a:avLst/>
          </a:prstGeom>
        </p:spPr>
        <p:txBody>
          <a:bodyPr wrap="none">
            <a:spAutoFit/>
          </a:bodyPr>
          <a:lstStyle/>
          <a:p>
            <a:r>
              <a:rPr lang="en-US" sz="9600" dirty="0">
                <a:solidFill>
                  <a:srgbClr val="F8F8F8"/>
                </a:solidFill>
                <a:latin typeface="Nunito Sans Extra Light Bold"/>
              </a:rPr>
              <a:t>Target Audience</a:t>
            </a:r>
            <a:endParaRPr lang="en-US" dirty="0"/>
          </a:p>
        </p:txBody>
      </p:sp>
      <p:graphicFrame>
        <p:nvGraphicFramePr>
          <p:cNvPr id="9" name="Diagram 8">
            <a:extLst>
              <a:ext uri="{FF2B5EF4-FFF2-40B4-BE49-F238E27FC236}">
                <a16:creationId xmlns:a16="http://schemas.microsoft.com/office/drawing/2014/main" id="{09F589D6-816A-BF47-B541-18B42D3B8467}"/>
              </a:ext>
            </a:extLst>
          </p:cNvPr>
          <p:cNvGraphicFramePr/>
          <p:nvPr>
            <p:extLst>
              <p:ext uri="{D42A27DB-BD31-4B8C-83A1-F6EECF244321}">
                <p14:modId xmlns:p14="http://schemas.microsoft.com/office/powerpoint/2010/main" val="2888316550"/>
              </p:ext>
            </p:extLst>
          </p:nvPr>
        </p:nvGraphicFramePr>
        <p:xfrm>
          <a:off x="4191000" y="2676241"/>
          <a:ext cx="9906000" cy="660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a:extLst>
              <a:ext uri="{FF2B5EF4-FFF2-40B4-BE49-F238E27FC236}">
                <a16:creationId xmlns:a16="http://schemas.microsoft.com/office/drawing/2014/main" id="{CE304127-9B08-A84C-B2CC-5EBDC53759D1}"/>
              </a:ext>
            </a:extLst>
          </p:cNvPr>
          <p:cNvSpPr/>
          <p:nvPr/>
        </p:nvSpPr>
        <p:spPr>
          <a:xfrm>
            <a:off x="7162800" y="8310291"/>
            <a:ext cx="6934200" cy="643209"/>
          </a:xfrm>
          <a:prstGeom prst="rect">
            <a:avLst/>
          </a:prstGeom>
          <a:solidFill>
            <a:srgbClr val="B8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sitting, drawing&#10;&#10;Description automatically generated">
            <a:extLst>
              <a:ext uri="{FF2B5EF4-FFF2-40B4-BE49-F238E27FC236}">
                <a16:creationId xmlns:a16="http://schemas.microsoft.com/office/drawing/2014/main" id="{51621853-4971-B94A-8FC1-097CC68A49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21100" y="-38100"/>
            <a:ext cx="2019300" cy="2019300"/>
          </a:xfrm>
          <a:prstGeom prst="rect">
            <a:avLst/>
          </a:prstGeom>
        </p:spPr>
      </p:pic>
      <p:sp>
        <p:nvSpPr>
          <p:cNvPr id="12" name="Rectangle 11">
            <a:extLst>
              <a:ext uri="{FF2B5EF4-FFF2-40B4-BE49-F238E27FC236}">
                <a16:creationId xmlns:a16="http://schemas.microsoft.com/office/drawing/2014/main" id="{17C03A64-DB50-664E-B905-2F87DFA25622}"/>
              </a:ext>
            </a:extLst>
          </p:cNvPr>
          <p:cNvSpPr/>
          <p:nvPr/>
        </p:nvSpPr>
        <p:spPr>
          <a:xfrm>
            <a:off x="0" y="9410700"/>
            <a:ext cx="18288000"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FF535C9-0144-5947-99A8-49D45EC9D09A}"/>
              </a:ext>
            </a:extLst>
          </p:cNvPr>
          <p:cNvCxnSpPr>
            <a:cxnSpLocks/>
          </p:cNvCxnSpPr>
          <p:nvPr/>
        </p:nvCxnSpPr>
        <p:spPr>
          <a:xfrm>
            <a:off x="-25400" y="9538252"/>
            <a:ext cx="3225800" cy="24848"/>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drawing, mirror, game, table&#10;&#10;Description automatically generated">
            <a:extLst>
              <a:ext uri="{FF2B5EF4-FFF2-40B4-BE49-F238E27FC236}">
                <a16:creationId xmlns:a16="http://schemas.microsoft.com/office/drawing/2014/main" id="{0F420F00-D333-4245-92B2-D089C386EE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9600" y="9175750"/>
            <a:ext cx="736600" cy="774700"/>
          </a:xfrm>
          <a:prstGeom prst="rect">
            <a:avLst/>
          </a:prstGeom>
        </p:spPr>
      </p:pic>
      <p:cxnSp>
        <p:nvCxnSpPr>
          <p:cNvPr id="15" name="Straight Connector 14">
            <a:extLst>
              <a:ext uri="{FF2B5EF4-FFF2-40B4-BE49-F238E27FC236}">
                <a16:creationId xmlns:a16="http://schemas.microsoft.com/office/drawing/2014/main" id="{C773B26F-B90F-9540-A6E0-484AF9714263}"/>
              </a:ext>
            </a:extLst>
          </p:cNvPr>
          <p:cNvCxnSpPr>
            <a:cxnSpLocks/>
          </p:cNvCxnSpPr>
          <p:nvPr/>
        </p:nvCxnSpPr>
        <p:spPr>
          <a:xfrm>
            <a:off x="3860800" y="9569450"/>
            <a:ext cx="3086100" cy="0"/>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drawing, mirror, game, table&#10;&#10;Description automatically generated">
            <a:extLst>
              <a:ext uri="{FF2B5EF4-FFF2-40B4-BE49-F238E27FC236}">
                <a16:creationId xmlns:a16="http://schemas.microsoft.com/office/drawing/2014/main" id="{89FC4EDE-C10F-9A4C-A18C-7A37A9621B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31000" y="9182100"/>
            <a:ext cx="736600" cy="774700"/>
          </a:xfrm>
          <a:prstGeom prst="rect">
            <a:avLst/>
          </a:prstGeom>
        </p:spPr>
      </p:pic>
      <p:pic>
        <p:nvPicPr>
          <p:cNvPr id="17" name="Picture 16" descr="A picture containing drawing, mirror, game, table&#10;&#10;Description automatically generated">
            <a:extLst>
              <a:ext uri="{FF2B5EF4-FFF2-40B4-BE49-F238E27FC236}">
                <a16:creationId xmlns:a16="http://schemas.microsoft.com/office/drawing/2014/main" id="{32C0D38E-9193-654A-9C11-E78574EEDE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4800" y="9175750"/>
            <a:ext cx="736600" cy="774700"/>
          </a:xfrm>
          <a:prstGeom prst="rect">
            <a:avLst/>
          </a:prstGeom>
        </p:spPr>
      </p:pic>
      <p:cxnSp>
        <p:nvCxnSpPr>
          <p:cNvPr id="19" name="Straight Connector 18">
            <a:extLst>
              <a:ext uri="{FF2B5EF4-FFF2-40B4-BE49-F238E27FC236}">
                <a16:creationId xmlns:a16="http://schemas.microsoft.com/office/drawing/2014/main" id="{E94DA72C-BF68-BA46-9DDD-53A955978DF4}"/>
              </a:ext>
            </a:extLst>
          </p:cNvPr>
          <p:cNvCxnSpPr>
            <a:cxnSpLocks/>
          </p:cNvCxnSpPr>
          <p:nvPr/>
        </p:nvCxnSpPr>
        <p:spPr>
          <a:xfrm>
            <a:off x="7493000" y="9563100"/>
            <a:ext cx="2870200" cy="0"/>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55BD739-795E-8842-BD59-E199EA7462E5}"/>
              </a:ext>
            </a:extLst>
          </p:cNvPr>
          <p:cNvSpPr txBox="1"/>
          <p:nvPr/>
        </p:nvSpPr>
        <p:spPr>
          <a:xfrm>
            <a:off x="2895600" y="9848850"/>
            <a:ext cx="1371600" cy="369332"/>
          </a:xfrm>
          <a:prstGeom prst="rect">
            <a:avLst/>
          </a:prstGeom>
          <a:noFill/>
        </p:spPr>
        <p:txBody>
          <a:bodyPr wrap="square" rtlCol="0">
            <a:spAutoFit/>
          </a:bodyPr>
          <a:lstStyle/>
          <a:p>
            <a:r>
              <a:rPr lang="en-US" dirty="0"/>
              <a:t>Introduction</a:t>
            </a:r>
          </a:p>
        </p:txBody>
      </p:sp>
      <p:sp>
        <p:nvSpPr>
          <p:cNvPr id="23" name="TextBox 22">
            <a:extLst>
              <a:ext uri="{FF2B5EF4-FFF2-40B4-BE49-F238E27FC236}">
                <a16:creationId xmlns:a16="http://schemas.microsoft.com/office/drawing/2014/main" id="{EA61E52B-FF5F-AF4A-AA62-8A4E5EB8EDCB}"/>
              </a:ext>
            </a:extLst>
          </p:cNvPr>
          <p:cNvSpPr txBox="1"/>
          <p:nvPr/>
        </p:nvSpPr>
        <p:spPr>
          <a:xfrm>
            <a:off x="6553200" y="9879568"/>
            <a:ext cx="1371600" cy="369332"/>
          </a:xfrm>
          <a:prstGeom prst="rect">
            <a:avLst/>
          </a:prstGeom>
          <a:noFill/>
        </p:spPr>
        <p:txBody>
          <a:bodyPr wrap="square" rtlCol="0">
            <a:spAutoFit/>
          </a:bodyPr>
          <a:lstStyle/>
          <a:p>
            <a:r>
              <a:rPr lang="en-US" dirty="0"/>
              <a:t>Solution</a:t>
            </a:r>
          </a:p>
        </p:txBody>
      </p:sp>
      <p:sp>
        <p:nvSpPr>
          <p:cNvPr id="24" name="TextBox 23">
            <a:extLst>
              <a:ext uri="{FF2B5EF4-FFF2-40B4-BE49-F238E27FC236}">
                <a16:creationId xmlns:a16="http://schemas.microsoft.com/office/drawing/2014/main" id="{C5F034CC-3014-484A-A49D-CCB85A61A372}"/>
              </a:ext>
            </a:extLst>
          </p:cNvPr>
          <p:cNvSpPr txBox="1"/>
          <p:nvPr/>
        </p:nvSpPr>
        <p:spPr>
          <a:xfrm>
            <a:off x="9906000" y="9879568"/>
            <a:ext cx="2032000" cy="369332"/>
          </a:xfrm>
          <a:prstGeom prst="rect">
            <a:avLst/>
          </a:prstGeom>
          <a:noFill/>
        </p:spPr>
        <p:txBody>
          <a:bodyPr wrap="square" rtlCol="0">
            <a:spAutoFit/>
          </a:bodyPr>
          <a:lstStyle/>
          <a:p>
            <a:r>
              <a:rPr lang="en-US" dirty="0"/>
              <a:t>Implementation</a:t>
            </a:r>
          </a:p>
        </p:txBody>
      </p:sp>
    </p:spTree>
    <p:extLst>
      <p:ext uri="{BB962C8B-B14F-4D97-AF65-F5344CB8AC3E}">
        <p14:creationId xmlns:p14="http://schemas.microsoft.com/office/powerpoint/2010/main" val="2015104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18"/>
          <p:cNvPicPr preferRelativeResize="0"/>
          <p:nvPr/>
        </p:nvPicPr>
        <p:blipFill rotWithShape="1">
          <a:blip r:embed="rId3">
            <a:alphaModFix/>
          </a:blip>
          <a:srcRect/>
          <a:stretch/>
        </p:blipFill>
        <p:spPr>
          <a:xfrm>
            <a:off x="0" y="0"/>
            <a:ext cx="18288000" cy="10286985"/>
          </a:xfrm>
          <a:prstGeom prst="rect">
            <a:avLst/>
          </a:prstGeom>
          <a:noFill/>
          <a:ln>
            <a:noFill/>
          </a:ln>
        </p:spPr>
      </p:pic>
      <p:sp>
        <p:nvSpPr>
          <p:cNvPr id="441" name="Google Shape;441;p18"/>
          <p:cNvSpPr/>
          <p:nvPr/>
        </p:nvSpPr>
        <p:spPr>
          <a:xfrm>
            <a:off x="0" y="40090"/>
            <a:ext cx="18288000" cy="10287000"/>
          </a:xfrm>
          <a:prstGeom prst="rect">
            <a:avLst/>
          </a:prstGeom>
          <a:solidFill>
            <a:srgbClr val="0070C0">
              <a:alpha val="20000"/>
            </a:srgbClr>
          </a:solidFill>
          <a:ln>
            <a:noFill/>
          </a:ln>
        </p:spPr>
        <p:txBody>
          <a:bodyPr spcFirstLastPara="1" wrap="square" lIns="137138" tIns="68550" rIns="137138" bIns="68550" anchor="ctr" anchorCtr="0">
            <a:noAutofit/>
          </a:bodyPr>
          <a:lstStyle/>
          <a:p>
            <a:pPr algn="ctr"/>
            <a:endParaRPr sz="2700">
              <a:solidFill>
                <a:schemeClr val="lt1"/>
              </a:solidFill>
              <a:latin typeface="Gill Sans"/>
              <a:ea typeface="Gill Sans"/>
              <a:cs typeface="Gill Sans"/>
              <a:sym typeface="Gill Sans"/>
            </a:endParaRPr>
          </a:p>
        </p:txBody>
      </p:sp>
      <p:sp>
        <p:nvSpPr>
          <p:cNvPr id="439" name="Google Shape;439;p18"/>
          <p:cNvSpPr/>
          <p:nvPr/>
        </p:nvSpPr>
        <p:spPr>
          <a:xfrm>
            <a:off x="10822782" y="7416210"/>
            <a:ext cx="7465218" cy="1673547"/>
          </a:xfrm>
          <a:prstGeom prst="rect">
            <a:avLst/>
          </a:prstGeom>
          <a:solidFill>
            <a:schemeClr val="lt1">
              <a:alpha val="80000"/>
            </a:schemeClr>
          </a:solidFill>
          <a:ln>
            <a:noFill/>
          </a:ln>
        </p:spPr>
        <p:txBody>
          <a:bodyPr spcFirstLastPara="1" wrap="square" lIns="137138" tIns="68550" rIns="137138" bIns="68550" anchor="ctr" anchorCtr="0">
            <a:noAutofit/>
          </a:bodyPr>
          <a:lstStyle/>
          <a:p>
            <a:r>
              <a:rPr lang="en-US" sz="9900">
                <a:solidFill>
                  <a:srgbClr val="000000"/>
                </a:solidFill>
                <a:latin typeface="Gill Sans"/>
                <a:ea typeface="Gill Sans"/>
                <a:cs typeface="Gill Sans"/>
                <a:sym typeface="Gill Sans"/>
              </a:rPr>
              <a:t>Conclusion</a:t>
            </a:r>
            <a:endParaRPr sz="2700"/>
          </a:p>
        </p:txBody>
      </p:sp>
      <p:pic>
        <p:nvPicPr>
          <p:cNvPr id="6" name="Picture 5" descr="A picture containing sitting, drawing&#10;&#10;Description automatically generated">
            <a:extLst>
              <a:ext uri="{FF2B5EF4-FFF2-40B4-BE49-F238E27FC236}">
                <a16:creationId xmlns:a16="http://schemas.microsoft.com/office/drawing/2014/main" id="{A469696C-D260-A943-84D0-5079B1109A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21100" y="-38100"/>
            <a:ext cx="2019300" cy="2019300"/>
          </a:xfrm>
          <a:prstGeom prst="rect">
            <a:avLst/>
          </a:prstGeom>
        </p:spPr>
      </p:pic>
    </p:spTree>
    <p:extLst>
      <p:ext uri="{BB962C8B-B14F-4D97-AF65-F5344CB8AC3E}">
        <p14:creationId xmlns:p14="http://schemas.microsoft.com/office/powerpoint/2010/main" val="148691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C7E6D"/>
        </a:solidFill>
        <a:effectLst/>
      </p:bgPr>
    </p:bg>
    <p:spTree>
      <p:nvGrpSpPr>
        <p:cNvPr id="1" name="Shape 228"/>
        <p:cNvGrpSpPr/>
        <p:nvPr/>
      </p:nvGrpSpPr>
      <p:grpSpPr>
        <a:xfrm>
          <a:off x="0" y="0"/>
          <a:ext cx="0" cy="0"/>
          <a:chOff x="0" y="0"/>
          <a:chExt cx="0" cy="0"/>
        </a:xfrm>
      </p:grpSpPr>
      <p:sp>
        <p:nvSpPr>
          <p:cNvPr id="231" name="Google Shape;231;p2"/>
          <p:cNvSpPr txBox="1">
            <a:spLocks noGrp="1"/>
          </p:cNvSpPr>
          <p:nvPr>
            <p:ph type="body" idx="1"/>
          </p:nvPr>
        </p:nvSpPr>
        <p:spPr>
          <a:xfrm>
            <a:off x="1425175" y="4857750"/>
            <a:ext cx="3986213" cy="571500"/>
          </a:xfrm>
          <a:prstGeom prst="rect">
            <a:avLst/>
          </a:prstGeom>
          <a:noFill/>
          <a:ln>
            <a:noFill/>
          </a:ln>
        </p:spPr>
        <p:txBody>
          <a:bodyPr spcFirstLastPara="1" vert="horz" wrap="square" lIns="137138" tIns="68550" rIns="137138" bIns="68550" rtlCol="0" anchor="ctr" anchorCtr="0">
            <a:normAutofit fontScale="92500" lnSpcReduction="10000"/>
          </a:bodyPr>
          <a:lstStyle/>
          <a:p>
            <a:pPr marL="0" indent="0">
              <a:spcBef>
                <a:spcPts val="0"/>
              </a:spcBef>
            </a:pPr>
            <a:r>
              <a:rPr lang="en-US" dirty="0"/>
              <a:t>Pranav </a:t>
            </a:r>
            <a:r>
              <a:rPr lang="en-US" dirty="0" err="1"/>
              <a:t>Rayuda</a:t>
            </a:r>
            <a:endParaRPr dirty="0"/>
          </a:p>
        </p:txBody>
      </p:sp>
      <p:sp>
        <p:nvSpPr>
          <p:cNvPr id="232" name="Google Shape;232;p2"/>
          <p:cNvSpPr txBox="1">
            <a:spLocks noGrp="1"/>
          </p:cNvSpPr>
          <p:nvPr>
            <p:ph type="body" idx="8"/>
          </p:nvPr>
        </p:nvSpPr>
        <p:spPr>
          <a:xfrm>
            <a:off x="7150894" y="4850606"/>
            <a:ext cx="3986213" cy="571500"/>
          </a:xfrm>
          <a:prstGeom prst="rect">
            <a:avLst/>
          </a:prstGeom>
          <a:noFill/>
          <a:ln>
            <a:noFill/>
          </a:ln>
        </p:spPr>
        <p:txBody>
          <a:bodyPr spcFirstLastPara="1" vert="horz" wrap="square" lIns="137138" tIns="68550" rIns="137138" bIns="68550" rtlCol="0" anchor="ctr" anchorCtr="0">
            <a:normAutofit fontScale="92500" lnSpcReduction="10000"/>
          </a:bodyPr>
          <a:lstStyle/>
          <a:p>
            <a:pPr marL="0" indent="0">
              <a:spcBef>
                <a:spcPts val="0"/>
              </a:spcBef>
            </a:pPr>
            <a:r>
              <a:rPr lang="en-US" dirty="0"/>
              <a:t>Danny </a:t>
            </a:r>
            <a:r>
              <a:rPr lang="en-US" dirty="0" err="1"/>
              <a:t>Perille</a:t>
            </a:r>
            <a:endParaRPr dirty="0"/>
          </a:p>
        </p:txBody>
      </p:sp>
      <p:sp>
        <p:nvSpPr>
          <p:cNvPr id="233" name="Google Shape;233;p2"/>
          <p:cNvSpPr txBox="1">
            <a:spLocks noGrp="1"/>
          </p:cNvSpPr>
          <p:nvPr>
            <p:ph type="body" idx="9"/>
          </p:nvPr>
        </p:nvSpPr>
        <p:spPr>
          <a:xfrm>
            <a:off x="12876614" y="4857750"/>
            <a:ext cx="3986213" cy="571500"/>
          </a:xfrm>
          <a:prstGeom prst="rect">
            <a:avLst/>
          </a:prstGeom>
          <a:noFill/>
          <a:ln>
            <a:noFill/>
          </a:ln>
        </p:spPr>
        <p:txBody>
          <a:bodyPr spcFirstLastPara="1" vert="horz" wrap="square" lIns="137138" tIns="68550" rIns="137138" bIns="68550" rtlCol="0" anchor="ctr" anchorCtr="0">
            <a:normAutofit fontScale="92500" lnSpcReduction="10000"/>
          </a:bodyPr>
          <a:lstStyle/>
          <a:p>
            <a:pPr marL="0" indent="0">
              <a:spcBef>
                <a:spcPts val="0"/>
              </a:spcBef>
            </a:pPr>
            <a:r>
              <a:rPr lang="en-US" dirty="0" err="1"/>
              <a:t>Shristi</a:t>
            </a:r>
            <a:r>
              <a:rPr lang="en-US" dirty="0"/>
              <a:t> </a:t>
            </a:r>
            <a:r>
              <a:rPr lang="en-US" dirty="0" err="1"/>
              <a:t>Chitlangia</a:t>
            </a:r>
            <a:endParaRPr dirty="0"/>
          </a:p>
        </p:txBody>
      </p:sp>
      <p:sp>
        <p:nvSpPr>
          <p:cNvPr id="234" name="Google Shape;234;p2"/>
          <p:cNvSpPr txBox="1">
            <a:spLocks noGrp="1"/>
          </p:cNvSpPr>
          <p:nvPr>
            <p:ph type="body" idx="13"/>
          </p:nvPr>
        </p:nvSpPr>
        <p:spPr>
          <a:xfrm>
            <a:off x="1425175" y="9429746"/>
            <a:ext cx="3986213" cy="571500"/>
          </a:xfrm>
          <a:prstGeom prst="rect">
            <a:avLst/>
          </a:prstGeom>
          <a:noFill/>
          <a:ln>
            <a:noFill/>
          </a:ln>
        </p:spPr>
        <p:txBody>
          <a:bodyPr spcFirstLastPara="1" vert="horz" wrap="square" lIns="137138" tIns="68550" rIns="137138" bIns="68550" rtlCol="0" anchor="ctr" anchorCtr="0">
            <a:normAutofit fontScale="92500" lnSpcReduction="10000"/>
          </a:bodyPr>
          <a:lstStyle/>
          <a:p>
            <a:pPr marL="0" indent="0">
              <a:spcBef>
                <a:spcPts val="0"/>
              </a:spcBef>
            </a:pPr>
            <a:r>
              <a:rPr lang="en-US"/>
              <a:t>Kevin Jacob</a:t>
            </a:r>
            <a:endParaRPr/>
          </a:p>
        </p:txBody>
      </p:sp>
      <p:sp>
        <p:nvSpPr>
          <p:cNvPr id="235" name="Google Shape;235;p2"/>
          <p:cNvSpPr txBox="1">
            <a:spLocks noGrp="1"/>
          </p:cNvSpPr>
          <p:nvPr>
            <p:ph type="body" idx="14"/>
          </p:nvPr>
        </p:nvSpPr>
        <p:spPr>
          <a:xfrm>
            <a:off x="7150894" y="9429746"/>
            <a:ext cx="3986213" cy="571500"/>
          </a:xfrm>
          <a:prstGeom prst="rect">
            <a:avLst/>
          </a:prstGeom>
          <a:noFill/>
          <a:ln>
            <a:noFill/>
          </a:ln>
        </p:spPr>
        <p:txBody>
          <a:bodyPr spcFirstLastPara="1" vert="horz" wrap="square" lIns="137138" tIns="68550" rIns="137138" bIns="68550" rtlCol="0" anchor="ctr" anchorCtr="0">
            <a:normAutofit fontScale="92500" lnSpcReduction="10000"/>
          </a:bodyPr>
          <a:lstStyle/>
          <a:p>
            <a:pPr marL="0" indent="0">
              <a:spcBef>
                <a:spcPts val="0"/>
              </a:spcBef>
            </a:pPr>
            <a:r>
              <a:rPr lang="en-US" dirty="0"/>
              <a:t>Alex DeJong</a:t>
            </a:r>
            <a:endParaRPr dirty="0"/>
          </a:p>
        </p:txBody>
      </p:sp>
      <p:sp>
        <p:nvSpPr>
          <p:cNvPr id="236" name="Google Shape;236;p2"/>
          <p:cNvSpPr txBox="1">
            <a:spLocks noGrp="1"/>
          </p:cNvSpPr>
          <p:nvPr>
            <p:ph type="body" idx="15"/>
          </p:nvPr>
        </p:nvSpPr>
        <p:spPr>
          <a:xfrm>
            <a:off x="12876614" y="9429740"/>
            <a:ext cx="3986213" cy="571500"/>
          </a:xfrm>
          <a:prstGeom prst="rect">
            <a:avLst/>
          </a:prstGeom>
          <a:noFill/>
          <a:ln>
            <a:noFill/>
          </a:ln>
        </p:spPr>
        <p:txBody>
          <a:bodyPr spcFirstLastPara="1" vert="horz" wrap="square" lIns="137138" tIns="68550" rIns="137138" bIns="68550" rtlCol="0" anchor="ctr" anchorCtr="0">
            <a:normAutofit fontScale="92500" lnSpcReduction="10000"/>
          </a:bodyPr>
          <a:lstStyle/>
          <a:p>
            <a:pPr marL="0" indent="0">
              <a:spcBef>
                <a:spcPts val="0"/>
              </a:spcBef>
            </a:pPr>
            <a:r>
              <a:rPr lang="en-US" dirty="0" err="1"/>
              <a:t>Alexy</a:t>
            </a:r>
            <a:r>
              <a:rPr lang="en-US" dirty="0"/>
              <a:t> </a:t>
            </a:r>
            <a:endParaRPr dirty="0"/>
          </a:p>
        </p:txBody>
      </p:sp>
      <p:pic>
        <p:nvPicPr>
          <p:cNvPr id="237" name="Google Shape;237;p2" descr="A person wearing a suit and tie&#10;&#10;Description automatically generated"/>
          <p:cNvPicPr preferRelativeResize="0">
            <a:picLocks noGrp="1"/>
          </p:cNvPicPr>
          <p:nvPr>
            <p:ph type="pic" idx="5"/>
          </p:nvPr>
        </p:nvPicPr>
        <p:blipFill rotWithShape="1">
          <a:blip r:embed="rId3">
            <a:alphaModFix/>
          </a:blip>
          <a:srcRect t="3662" b="24523"/>
          <a:stretch/>
        </p:blipFill>
        <p:spPr>
          <a:xfrm>
            <a:off x="1607343" y="5607842"/>
            <a:ext cx="3621882" cy="3643313"/>
          </a:xfrm>
          <a:prstGeom prst="ellipse">
            <a:avLst/>
          </a:prstGeom>
          <a:noFill/>
          <a:ln>
            <a:noFill/>
          </a:ln>
        </p:spPr>
      </p:pic>
      <p:pic>
        <p:nvPicPr>
          <p:cNvPr id="21" name="Picture Placeholder 20" descr="A person wearing a suit and tie smiling at the camera&#10;&#10;Description automatically generated">
            <a:extLst>
              <a:ext uri="{FF2B5EF4-FFF2-40B4-BE49-F238E27FC236}">
                <a16:creationId xmlns:a16="http://schemas.microsoft.com/office/drawing/2014/main" id="{366F8C46-A674-4146-8AE0-496AB0222CE8}"/>
              </a:ext>
            </a:extLst>
          </p:cNvPr>
          <p:cNvPicPr>
            <a:picLocks noGrp="1" noChangeAspect="1"/>
          </p:cNvPicPr>
          <p:nvPr>
            <p:ph type="pic" idx="6"/>
          </p:nvPr>
        </p:nvPicPr>
        <p:blipFill>
          <a:blip r:embed="rId4">
            <a:extLst>
              <a:ext uri="{28A0092B-C50C-407E-A947-70E740481C1C}">
                <a14:useLocalDpi xmlns:a14="http://schemas.microsoft.com/office/drawing/2010/main" val="0"/>
              </a:ext>
            </a:extLst>
          </a:blip>
          <a:srcRect t="12286" b="12286"/>
          <a:stretch>
            <a:fillRect/>
          </a:stretch>
        </p:blipFill>
        <p:spPr>
          <a:prstGeom prst="ellipse">
            <a:avLst/>
          </a:prstGeom>
        </p:spPr>
      </p:pic>
      <p:pic>
        <p:nvPicPr>
          <p:cNvPr id="19" name="Picture Placeholder 18" descr="A person posing for the camera&#10;&#10;Description automatically generated">
            <a:extLst>
              <a:ext uri="{FF2B5EF4-FFF2-40B4-BE49-F238E27FC236}">
                <a16:creationId xmlns:a16="http://schemas.microsoft.com/office/drawing/2014/main" id="{2B81F276-3438-4D4D-B5A2-9A956EE00800}"/>
              </a:ext>
            </a:extLst>
          </p:cNvPr>
          <p:cNvPicPr>
            <a:picLocks noGrp="1" noChangeAspect="1"/>
          </p:cNvPicPr>
          <p:nvPr>
            <p:ph type="pic" idx="7"/>
          </p:nvPr>
        </p:nvPicPr>
        <p:blipFill>
          <a:blip r:embed="rId5">
            <a:extLst>
              <a:ext uri="{28A0092B-C50C-407E-A947-70E740481C1C}">
                <a14:useLocalDpi xmlns:a14="http://schemas.microsoft.com/office/drawing/2010/main" val="0"/>
              </a:ext>
            </a:extLst>
          </a:blip>
          <a:srcRect l="4981" r="4981"/>
          <a:stretch>
            <a:fillRect/>
          </a:stretch>
        </p:blipFill>
        <p:spPr>
          <a:prstGeom prst="ellipse">
            <a:avLst/>
          </a:prstGeom>
        </p:spPr>
      </p:pic>
      <p:pic>
        <p:nvPicPr>
          <p:cNvPr id="17" name="Picture Placeholder 16" descr="A person posing in front of a building&#10;&#10;Description automatically generated">
            <a:extLst>
              <a:ext uri="{FF2B5EF4-FFF2-40B4-BE49-F238E27FC236}">
                <a16:creationId xmlns:a16="http://schemas.microsoft.com/office/drawing/2014/main" id="{DADD7317-9B7D-FA48-930B-2910A919D9B6}"/>
              </a:ext>
            </a:extLst>
          </p:cNvPr>
          <p:cNvPicPr>
            <a:picLocks noGrp="1" noChangeAspect="1"/>
          </p:cNvPicPr>
          <p:nvPr>
            <p:ph type="pic" idx="4"/>
          </p:nvPr>
        </p:nvPicPr>
        <p:blipFill>
          <a:blip r:embed="rId6">
            <a:extLst>
              <a:ext uri="{28A0092B-C50C-407E-A947-70E740481C1C}">
                <a14:useLocalDpi xmlns:a14="http://schemas.microsoft.com/office/drawing/2010/main" val="0"/>
              </a:ext>
            </a:extLst>
          </a:blip>
          <a:srcRect l="12692" r="12692"/>
          <a:stretch>
            <a:fillRect/>
          </a:stretch>
        </p:blipFill>
        <p:spPr>
          <a:xfrm>
            <a:off x="13106400" y="1131088"/>
            <a:ext cx="3621882" cy="3643313"/>
          </a:xfrm>
          <a:prstGeom prst="ellipse">
            <a:avLst/>
          </a:prstGeom>
        </p:spPr>
      </p:pic>
      <p:pic>
        <p:nvPicPr>
          <p:cNvPr id="13" name="Picture Placeholder 12" descr="A person sitting at a table&#10;&#10;Description automatically generated">
            <a:extLst>
              <a:ext uri="{FF2B5EF4-FFF2-40B4-BE49-F238E27FC236}">
                <a16:creationId xmlns:a16="http://schemas.microsoft.com/office/drawing/2014/main" id="{014AB40D-1125-3440-B0D2-B19A73CA544D}"/>
              </a:ext>
            </a:extLst>
          </p:cNvPr>
          <p:cNvPicPr>
            <a:picLocks noGrp="1" noChangeAspect="1"/>
          </p:cNvPicPr>
          <p:nvPr>
            <p:ph type="pic" idx="2"/>
          </p:nvPr>
        </p:nvPicPr>
        <p:blipFill>
          <a:blip r:embed="rId7">
            <a:extLst>
              <a:ext uri="{28A0092B-C50C-407E-A947-70E740481C1C}">
                <a14:useLocalDpi xmlns:a14="http://schemas.microsoft.com/office/drawing/2010/main" val="0"/>
              </a:ext>
            </a:extLst>
          </a:blip>
          <a:srcRect t="12286" b="12286"/>
          <a:stretch>
            <a:fillRect/>
          </a:stretch>
        </p:blipFill>
        <p:spPr>
          <a:xfrm>
            <a:off x="1559718" y="1195387"/>
            <a:ext cx="3621882" cy="3643313"/>
          </a:xfrm>
          <a:prstGeom prst="ellipse">
            <a:avLst/>
          </a:prstGeom>
        </p:spPr>
      </p:pic>
      <p:pic>
        <p:nvPicPr>
          <p:cNvPr id="15" name="Picture Placeholder 14" descr="A person wearing a suit and tie&#10;&#10;Description automatically generated">
            <a:extLst>
              <a:ext uri="{FF2B5EF4-FFF2-40B4-BE49-F238E27FC236}">
                <a16:creationId xmlns:a16="http://schemas.microsoft.com/office/drawing/2014/main" id="{D8CCE3AD-6729-2146-8634-37FEBCB3C805}"/>
              </a:ext>
            </a:extLst>
          </p:cNvPr>
          <p:cNvPicPr>
            <a:picLocks noGrp="1" noChangeAspect="1"/>
          </p:cNvPicPr>
          <p:nvPr>
            <p:ph type="pic" idx="3"/>
          </p:nvPr>
        </p:nvPicPr>
        <p:blipFill>
          <a:blip r:embed="rId8">
            <a:extLst>
              <a:ext uri="{28A0092B-C50C-407E-A947-70E740481C1C}">
                <a14:useLocalDpi xmlns:a14="http://schemas.microsoft.com/office/drawing/2010/main" val="0"/>
              </a:ext>
            </a:extLst>
          </a:blip>
          <a:srcRect t="12286" b="12286"/>
          <a:stretch>
            <a:fillRect/>
          </a:stretch>
        </p:blipFill>
        <p:spPr>
          <a:xfrm>
            <a:off x="7150894" y="1195387"/>
            <a:ext cx="3621882" cy="3643313"/>
          </a:xfrm>
          <a:prstGeom prst="ellipse">
            <a:avLst/>
          </a:prstGeom>
        </p:spPr>
      </p:pic>
      <p:sp>
        <p:nvSpPr>
          <p:cNvPr id="25" name="Rectangle 24">
            <a:extLst>
              <a:ext uri="{FF2B5EF4-FFF2-40B4-BE49-F238E27FC236}">
                <a16:creationId xmlns:a16="http://schemas.microsoft.com/office/drawing/2014/main" id="{FD615C3A-C325-3145-ADA9-C91EBE192EC6}"/>
              </a:ext>
            </a:extLst>
          </p:cNvPr>
          <p:cNvSpPr/>
          <p:nvPr/>
        </p:nvSpPr>
        <p:spPr>
          <a:xfrm>
            <a:off x="0" y="-242887"/>
            <a:ext cx="18592800" cy="1195387"/>
          </a:xfrm>
          <a:prstGeom prst="rect">
            <a:avLst/>
          </a:prstGeom>
          <a:solidFill>
            <a:srgbClr val="EC7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34B84D0-CF07-A245-8080-56111320AF1A}"/>
              </a:ext>
            </a:extLst>
          </p:cNvPr>
          <p:cNvSpPr/>
          <p:nvPr/>
        </p:nvSpPr>
        <p:spPr>
          <a:xfrm>
            <a:off x="16862827" y="314327"/>
            <a:ext cx="1178718" cy="1276346"/>
          </a:xfrm>
          <a:prstGeom prst="rect">
            <a:avLst/>
          </a:prstGeom>
          <a:solidFill>
            <a:srgbClr val="EC7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A picture containing sitting, drawing&#10;&#10;Description automatically generated">
            <a:extLst>
              <a:ext uri="{FF2B5EF4-FFF2-40B4-BE49-F238E27FC236}">
                <a16:creationId xmlns:a16="http://schemas.microsoft.com/office/drawing/2014/main" id="{C074B354-313F-5640-B228-ACCA0E42A1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21100" y="-38100"/>
            <a:ext cx="2019300" cy="2019300"/>
          </a:xfrm>
          <a:prstGeom prst="rect">
            <a:avLst/>
          </a:prstGeom>
        </p:spPr>
      </p:pic>
    </p:spTree>
    <p:extLst>
      <p:ext uri="{BB962C8B-B14F-4D97-AF65-F5344CB8AC3E}">
        <p14:creationId xmlns:p14="http://schemas.microsoft.com/office/powerpoint/2010/main" val="98668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447;p19">
            <a:extLst>
              <a:ext uri="{FF2B5EF4-FFF2-40B4-BE49-F238E27FC236}">
                <a16:creationId xmlns:a16="http://schemas.microsoft.com/office/drawing/2014/main" id="{D753764C-76A1-8645-B052-76EA03AE9C71}"/>
              </a:ext>
            </a:extLst>
          </p:cNvPr>
          <p:cNvGrpSpPr/>
          <p:nvPr/>
        </p:nvGrpSpPr>
        <p:grpSpPr>
          <a:xfrm>
            <a:off x="5968183" y="3133316"/>
            <a:ext cx="8307976" cy="5507076"/>
            <a:chOff x="1318515" y="279324"/>
            <a:chExt cx="5925271" cy="3927661"/>
          </a:xfrm>
        </p:grpSpPr>
        <p:cxnSp>
          <p:nvCxnSpPr>
            <p:cNvPr id="4" name="Google Shape;448;p19">
              <a:extLst>
                <a:ext uri="{FF2B5EF4-FFF2-40B4-BE49-F238E27FC236}">
                  <a16:creationId xmlns:a16="http://schemas.microsoft.com/office/drawing/2014/main" id="{27CA9DF6-BC30-D749-B94C-37796E04C855}"/>
                </a:ext>
              </a:extLst>
            </p:cNvPr>
            <p:cNvCxnSpPr/>
            <p:nvPr/>
          </p:nvCxnSpPr>
          <p:spPr>
            <a:xfrm>
              <a:off x="2575367" y="3617837"/>
              <a:ext cx="3943372" cy="0"/>
            </a:xfrm>
            <a:prstGeom prst="straightConnector1">
              <a:avLst/>
            </a:prstGeom>
            <a:noFill/>
            <a:ln w="22225" cap="rnd" cmpd="sng">
              <a:solidFill>
                <a:srgbClr val="B83D68"/>
              </a:solidFill>
              <a:prstDash val="solid"/>
              <a:round/>
              <a:headEnd type="none" w="sm" len="sm"/>
              <a:tailEnd type="none" w="sm" len="sm"/>
            </a:ln>
          </p:spPr>
        </p:cxnSp>
        <p:cxnSp>
          <p:nvCxnSpPr>
            <p:cNvPr id="5" name="Google Shape;449;p19">
              <a:extLst>
                <a:ext uri="{FF2B5EF4-FFF2-40B4-BE49-F238E27FC236}">
                  <a16:creationId xmlns:a16="http://schemas.microsoft.com/office/drawing/2014/main" id="{8E95623E-3630-9C48-8F85-6DAED56A78C5}"/>
                </a:ext>
              </a:extLst>
            </p:cNvPr>
            <p:cNvCxnSpPr/>
            <p:nvPr/>
          </p:nvCxnSpPr>
          <p:spPr>
            <a:xfrm>
              <a:off x="2575367" y="2243155"/>
              <a:ext cx="3377788" cy="0"/>
            </a:xfrm>
            <a:prstGeom prst="straightConnector1">
              <a:avLst/>
            </a:prstGeom>
            <a:noFill/>
            <a:ln w="22225" cap="rnd" cmpd="sng">
              <a:solidFill>
                <a:srgbClr val="B83D68"/>
              </a:solidFill>
              <a:prstDash val="solid"/>
              <a:round/>
              <a:headEnd type="none" w="sm" len="sm"/>
              <a:tailEnd type="none" w="sm" len="sm"/>
            </a:ln>
          </p:spPr>
        </p:cxnSp>
        <p:cxnSp>
          <p:nvCxnSpPr>
            <p:cNvPr id="6" name="Google Shape;450;p19">
              <a:extLst>
                <a:ext uri="{FF2B5EF4-FFF2-40B4-BE49-F238E27FC236}">
                  <a16:creationId xmlns:a16="http://schemas.microsoft.com/office/drawing/2014/main" id="{D559FC26-7348-804A-920E-8E8C3B281D9D}"/>
                </a:ext>
              </a:extLst>
            </p:cNvPr>
            <p:cNvCxnSpPr/>
            <p:nvPr/>
          </p:nvCxnSpPr>
          <p:spPr>
            <a:xfrm>
              <a:off x="2575367" y="868473"/>
              <a:ext cx="3943372" cy="0"/>
            </a:xfrm>
            <a:prstGeom prst="straightConnector1">
              <a:avLst/>
            </a:prstGeom>
            <a:noFill/>
            <a:ln w="22225" cap="rnd" cmpd="sng">
              <a:solidFill>
                <a:srgbClr val="B83D68"/>
              </a:solidFill>
              <a:prstDash val="solid"/>
              <a:round/>
              <a:headEnd type="none" w="sm" len="sm"/>
              <a:tailEnd type="none" w="sm" len="sm"/>
            </a:ln>
          </p:spPr>
        </p:cxnSp>
        <p:sp>
          <p:nvSpPr>
            <p:cNvPr id="8" name="Google Shape;452;p19">
              <a:extLst>
                <a:ext uri="{FF2B5EF4-FFF2-40B4-BE49-F238E27FC236}">
                  <a16:creationId xmlns:a16="http://schemas.microsoft.com/office/drawing/2014/main" id="{44C2CE1A-D21C-0348-9BC4-EC078F1BC928}"/>
                </a:ext>
              </a:extLst>
            </p:cNvPr>
            <p:cNvSpPr/>
            <p:nvPr/>
          </p:nvSpPr>
          <p:spPr>
            <a:xfrm>
              <a:off x="1318515" y="2364913"/>
              <a:ext cx="2513703" cy="129612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3;p19">
              <a:extLst>
                <a:ext uri="{FF2B5EF4-FFF2-40B4-BE49-F238E27FC236}">
                  <a16:creationId xmlns:a16="http://schemas.microsoft.com/office/drawing/2014/main" id="{536DD70C-F4B8-2248-B2B7-FABEBA91AA2A}"/>
                </a:ext>
              </a:extLst>
            </p:cNvPr>
            <p:cNvSpPr txBox="1"/>
            <p:nvPr/>
          </p:nvSpPr>
          <p:spPr>
            <a:xfrm>
              <a:off x="1318515" y="2364913"/>
              <a:ext cx="2513703" cy="1296128"/>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dk1"/>
                </a:buClr>
                <a:buSzPts val="6500"/>
                <a:buFont typeface="Gill Sans"/>
                <a:buNone/>
              </a:pPr>
              <a:endParaRPr sz="6500" dirty="0">
                <a:solidFill>
                  <a:schemeClr val="lt1"/>
                </a:solidFill>
                <a:latin typeface="Gill Sans"/>
                <a:ea typeface="Gill Sans"/>
                <a:cs typeface="Gill Sans"/>
                <a:sym typeface="Gill Sans"/>
              </a:endParaRPr>
            </a:p>
          </p:txBody>
        </p:sp>
        <p:sp>
          <p:nvSpPr>
            <p:cNvPr id="10" name="Google Shape;454;p19">
              <a:extLst>
                <a:ext uri="{FF2B5EF4-FFF2-40B4-BE49-F238E27FC236}">
                  <a16:creationId xmlns:a16="http://schemas.microsoft.com/office/drawing/2014/main" id="{CC243DDC-6E61-354B-B9A4-85028DA40422}"/>
                </a:ext>
              </a:extLst>
            </p:cNvPr>
            <p:cNvSpPr/>
            <p:nvPr/>
          </p:nvSpPr>
          <p:spPr>
            <a:xfrm>
              <a:off x="5929590" y="279324"/>
              <a:ext cx="1178298" cy="1178298"/>
            </a:xfrm>
            <a:prstGeom prst="ellipse">
              <a:avLst/>
            </a:prstGeom>
            <a:solidFill>
              <a:srgbClr val="EC7E6D"/>
            </a:solidFill>
            <a:ln w="22225" cap="rnd" cmpd="sng">
              <a:solidFill>
                <a:srgbClr val="B83D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455;p19">
              <a:extLst>
                <a:ext uri="{FF2B5EF4-FFF2-40B4-BE49-F238E27FC236}">
                  <a16:creationId xmlns:a16="http://schemas.microsoft.com/office/drawing/2014/main" id="{734C2EF7-88AC-A84E-80D3-14C7BF62542F}"/>
                </a:ext>
              </a:extLst>
            </p:cNvPr>
            <p:cNvSpPr/>
            <p:nvPr/>
          </p:nvSpPr>
          <p:spPr>
            <a:xfrm>
              <a:off x="7107889" y="279324"/>
              <a:ext cx="135897" cy="117829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6;p19">
              <a:extLst>
                <a:ext uri="{FF2B5EF4-FFF2-40B4-BE49-F238E27FC236}">
                  <a16:creationId xmlns:a16="http://schemas.microsoft.com/office/drawing/2014/main" id="{4638B276-810F-324F-A527-9860FBE54C24}"/>
                </a:ext>
              </a:extLst>
            </p:cNvPr>
            <p:cNvSpPr txBox="1"/>
            <p:nvPr/>
          </p:nvSpPr>
          <p:spPr>
            <a:xfrm>
              <a:off x="7107889" y="279324"/>
              <a:ext cx="135897" cy="1178298"/>
            </a:xfrm>
            <a:prstGeom prst="rect">
              <a:avLst/>
            </a:prstGeom>
            <a:noFill/>
            <a:ln>
              <a:noFill/>
            </a:ln>
          </p:spPr>
          <p:txBody>
            <a:bodyPr spcFirstLastPara="1" wrap="square" lIns="19050" tIns="0" rIns="19050" bIns="0" anchor="ctr" anchorCtr="0">
              <a:noAutofit/>
            </a:bodyPr>
            <a:lstStyle/>
            <a:p>
              <a:pPr marL="0" marR="0" lvl="0" indent="0" algn="l" rtl="0">
                <a:lnSpc>
                  <a:spcPct val="90000"/>
                </a:lnSpc>
                <a:spcBef>
                  <a:spcPts val="0"/>
                </a:spcBef>
                <a:spcAft>
                  <a:spcPts val="0"/>
                </a:spcAft>
                <a:buClr>
                  <a:schemeClr val="dk1"/>
                </a:buClr>
                <a:buSzPts val="500"/>
                <a:buFont typeface="Gill Sans"/>
                <a:buNone/>
              </a:pPr>
              <a:endParaRPr sz="500">
                <a:solidFill>
                  <a:schemeClr val="dk1"/>
                </a:solidFill>
                <a:latin typeface="Gill Sans"/>
                <a:ea typeface="Gill Sans"/>
                <a:cs typeface="Gill Sans"/>
                <a:sym typeface="Gill Sans"/>
              </a:endParaRPr>
            </a:p>
          </p:txBody>
        </p:sp>
        <p:sp>
          <p:nvSpPr>
            <p:cNvPr id="13" name="Google Shape;457;p19">
              <a:extLst>
                <a:ext uri="{FF2B5EF4-FFF2-40B4-BE49-F238E27FC236}">
                  <a16:creationId xmlns:a16="http://schemas.microsoft.com/office/drawing/2014/main" id="{BDF34055-4D92-9340-A7CF-DD62430952C0}"/>
                </a:ext>
              </a:extLst>
            </p:cNvPr>
            <p:cNvSpPr/>
            <p:nvPr/>
          </p:nvSpPr>
          <p:spPr>
            <a:xfrm>
              <a:off x="5364007" y="1654006"/>
              <a:ext cx="1178298" cy="1178298"/>
            </a:xfrm>
            <a:prstGeom prst="ellipse">
              <a:avLst/>
            </a:prstGeom>
            <a:solidFill>
              <a:srgbClr val="EC7E6D"/>
            </a:solidFill>
            <a:ln w="22225" cap="rnd" cmpd="sng">
              <a:solidFill>
                <a:srgbClr val="B83D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8;p19">
              <a:extLst>
                <a:ext uri="{FF2B5EF4-FFF2-40B4-BE49-F238E27FC236}">
                  <a16:creationId xmlns:a16="http://schemas.microsoft.com/office/drawing/2014/main" id="{384460CA-9A09-DA4B-86F4-E7B72D26E286}"/>
                </a:ext>
              </a:extLst>
            </p:cNvPr>
            <p:cNvSpPr/>
            <p:nvPr/>
          </p:nvSpPr>
          <p:spPr>
            <a:xfrm>
              <a:off x="6542305" y="1654006"/>
              <a:ext cx="192455" cy="117829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9;p19">
              <a:extLst>
                <a:ext uri="{FF2B5EF4-FFF2-40B4-BE49-F238E27FC236}">
                  <a16:creationId xmlns:a16="http://schemas.microsoft.com/office/drawing/2014/main" id="{63BA116D-E963-A44E-B879-5BAF727D2ED4}"/>
                </a:ext>
              </a:extLst>
            </p:cNvPr>
            <p:cNvSpPr txBox="1"/>
            <p:nvPr/>
          </p:nvSpPr>
          <p:spPr>
            <a:xfrm>
              <a:off x="6542305" y="1654006"/>
              <a:ext cx="192455" cy="1178298"/>
            </a:xfrm>
            <a:prstGeom prst="rect">
              <a:avLst/>
            </a:prstGeom>
            <a:noFill/>
            <a:ln>
              <a:noFill/>
            </a:ln>
          </p:spPr>
          <p:txBody>
            <a:bodyPr spcFirstLastPara="1" wrap="square" lIns="19050" tIns="0" rIns="19050" bIns="0" anchor="ctr" anchorCtr="0">
              <a:noAutofit/>
            </a:bodyPr>
            <a:lstStyle/>
            <a:p>
              <a:pPr marL="0" marR="0" lvl="0" indent="0" algn="l" rtl="0">
                <a:lnSpc>
                  <a:spcPct val="90000"/>
                </a:lnSpc>
                <a:spcBef>
                  <a:spcPts val="0"/>
                </a:spcBef>
                <a:spcAft>
                  <a:spcPts val="0"/>
                </a:spcAft>
                <a:buClr>
                  <a:schemeClr val="dk1"/>
                </a:buClr>
                <a:buSzPts val="500"/>
                <a:buFont typeface="Gill Sans"/>
                <a:buNone/>
              </a:pPr>
              <a:endParaRPr sz="500">
                <a:solidFill>
                  <a:schemeClr val="dk1"/>
                </a:solidFill>
                <a:latin typeface="Gill Sans"/>
                <a:ea typeface="Gill Sans"/>
                <a:cs typeface="Gill Sans"/>
                <a:sym typeface="Gill Sans"/>
              </a:endParaRPr>
            </a:p>
          </p:txBody>
        </p:sp>
        <p:sp>
          <p:nvSpPr>
            <p:cNvPr id="16" name="Google Shape;460;p19">
              <a:extLst>
                <a:ext uri="{FF2B5EF4-FFF2-40B4-BE49-F238E27FC236}">
                  <a16:creationId xmlns:a16="http://schemas.microsoft.com/office/drawing/2014/main" id="{03A3A618-309A-9246-8035-257E6C009EF4}"/>
                </a:ext>
              </a:extLst>
            </p:cNvPr>
            <p:cNvSpPr/>
            <p:nvPr/>
          </p:nvSpPr>
          <p:spPr>
            <a:xfrm>
              <a:off x="5929590" y="3028687"/>
              <a:ext cx="1178298" cy="1178298"/>
            </a:xfrm>
            <a:prstGeom prst="ellipse">
              <a:avLst/>
            </a:prstGeom>
            <a:solidFill>
              <a:srgbClr val="EC7E6D"/>
            </a:solidFill>
            <a:ln w="22225" cap="rnd" cmpd="sng">
              <a:solidFill>
                <a:srgbClr val="B83D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61;p19">
              <a:extLst>
                <a:ext uri="{FF2B5EF4-FFF2-40B4-BE49-F238E27FC236}">
                  <a16:creationId xmlns:a16="http://schemas.microsoft.com/office/drawing/2014/main" id="{E526B1E8-ABE1-5A4E-85D9-8E03B65D3293}"/>
                </a:ext>
              </a:extLst>
            </p:cNvPr>
            <p:cNvSpPr/>
            <p:nvPr/>
          </p:nvSpPr>
          <p:spPr>
            <a:xfrm>
              <a:off x="7107889" y="3028687"/>
              <a:ext cx="135897" cy="117829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62;p19">
              <a:extLst>
                <a:ext uri="{FF2B5EF4-FFF2-40B4-BE49-F238E27FC236}">
                  <a16:creationId xmlns:a16="http://schemas.microsoft.com/office/drawing/2014/main" id="{C8565B13-A0CE-CF45-B629-CB7186FC1E5D}"/>
                </a:ext>
              </a:extLst>
            </p:cNvPr>
            <p:cNvSpPr txBox="1"/>
            <p:nvPr/>
          </p:nvSpPr>
          <p:spPr>
            <a:xfrm>
              <a:off x="7107889" y="3028687"/>
              <a:ext cx="135897" cy="1178298"/>
            </a:xfrm>
            <a:prstGeom prst="rect">
              <a:avLst/>
            </a:prstGeom>
            <a:noFill/>
            <a:ln>
              <a:noFill/>
            </a:ln>
          </p:spPr>
          <p:txBody>
            <a:bodyPr spcFirstLastPara="1" wrap="square" lIns="19050" tIns="0" rIns="19050" bIns="0" anchor="ctr" anchorCtr="0">
              <a:noAutofit/>
            </a:bodyPr>
            <a:lstStyle/>
            <a:p>
              <a:pPr marL="0" marR="0" lvl="0" indent="0" algn="l" rtl="0">
                <a:lnSpc>
                  <a:spcPct val="90000"/>
                </a:lnSpc>
                <a:spcBef>
                  <a:spcPts val="0"/>
                </a:spcBef>
                <a:spcAft>
                  <a:spcPts val="0"/>
                </a:spcAft>
                <a:buClr>
                  <a:schemeClr val="dk1"/>
                </a:buClr>
                <a:buSzPts val="500"/>
                <a:buFont typeface="Gill Sans"/>
                <a:buNone/>
              </a:pPr>
              <a:endParaRPr sz="500">
                <a:solidFill>
                  <a:schemeClr val="dk1"/>
                </a:solidFill>
                <a:latin typeface="Gill Sans"/>
                <a:ea typeface="Gill Sans"/>
                <a:cs typeface="Gill Sans"/>
                <a:sym typeface="Gill Sans"/>
              </a:endParaRPr>
            </a:p>
          </p:txBody>
        </p:sp>
      </p:grpSp>
      <p:pic>
        <p:nvPicPr>
          <p:cNvPr id="19" name="Picture 18" descr="A picture containing sitting, drawing&#10;&#10;Description automatically generated">
            <a:extLst>
              <a:ext uri="{FF2B5EF4-FFF2-40B4-BE49-F238E27FC236}">
                <a16:creationId xmlns:a16="http://schemas.microsoft.com/office/drawing/2014/main" id="{DE9323AE-769B-0C4C-88C8-8FCE22DB6E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0423" y="1663782"/>
            <a:ext cx="8099850" cy="8099850"/>
          </a:xfrm>
          <a:prstGeom prst="rect">
            <a:avLst/>
          </a:prstGeom>
        </p:spPr>
      </p:pic>
      <p:pic>
        <p:nvPicPr>
          <p:cNvPr id="20" name="Google Shape;463;p19" descr="Dollar">
            <a:extLst>
              <a:ext uri="{FF2B5EF4-FFF2-40B4-BE49-F238E27FC236}">
                <a16:creationId xmlns:a16="http://schemas.microsoft.com/office/drawing/2014/main" id="{3B198631-6CBF-014B-8EBE-586B3488004C}"/>
              </a:ext>
            </a:extLst>
          </p:cNvPr>
          <p:cNvPicPr preferRelativeResize="0"/>
          <p:nvPr/>
        </p:nvPicPr>
        <p:blipFill rotWithShape="1">
          <a:blip r:embed="rId3">
            <a:alphaModFix/>
          </a:blip>
          <a:srcRect/>
          <a:stretch/>
        </p:blipFill>
        <p:spPr>
          <a:xfrm>
            <a:off x="12801600" y="3543300"/>
            <a:ext cx="914400" cy="914400"/>
          </a:xfrm>
          <a:prstGeom prst="rect">
            <a:avLst/>
          </a:prstGeom>
          <a:noFill/>
          <a:ln>
            <a:noFill/>
          </a:ln>
        </p:spPr>
      </p:pic>
      <p:pic>
        <p:nvPicPr>
          <p:cNvPr id="21" name="Google Shape;464;p19" descr="Smart Phone">
            <a:extLst>
              <a:ext uri="{FF2B5EF4-FFF2-40B4-BE49-F238E27FC236}">
                <a16:creationId xmlns:a16="http://schemas.microsoft.com/office/drawing/2014/main" id="{C5503AE3-6EA7-E64A-8A7E-54645C941C47}"/>
              </a:ext>
            </a:extLst>
          </p:cNvPr>
          <p:cNvPicPr preferRelativeResize="0"/>
          <p:nvPr/>
        </p:nvPicPr>
        <p:blipFill rotWithShape="1">
          <a:blip r:embed="rId4">
            <a:alphaModFix/>
          </a:blip>
          <a:srcRect/>
          <a:stretch/>
        </p:blipFill>
        <p:spPr>
          <a:xfrm>
            <a:off x="12039600" y="5448300"/>
            <a:ext cx="914400" cy="914400"/>
          </a:xfrm>
          <a:prstGeom prst="rect">
            <a:avLst/>
          </a:prstGeom>
          <a:noFill/>
          <a:ln>
            <a:noFill/>
          </a:ln>
        </p:spPr>
      </p:pic>
      <p:pic>
        <p:nvPicPr>
          <p:cNvPr id="22" name="Google Shape;465;p19" descr="Store">
            <a:extLst>
              <a:ext uri="{FF2B5EF4-FFF2-40B4-BE49-F238E27FC236}">
                <a16:creationId xmlns:a16="http://schemas.microsoft.com/office/drawing/2014/main" id="{91DD66C8-D9DA-AD49-9E05-0C083F52221F}"/>
              </a:ext>
            </a:extLst>
          </p:cNvPr>
          <p:cNvPicPr preferRelativeResize="0"/>
          <p:nvPr/>
        </p:nvPicPr>
        <p:blipFill rotWithShape="1">
          <a:blip r:embed="rId5">
            <a:alphaModFix/>
          </a:blip>
          <a:srcRect/>
          <a:stretch/>
        </p:blipFill>
        <p:spPr>
          <a:xfrm>
            <a:off x="12802352" y="7357131"/>
            <a:ext cx="914400" cy="914400"/>
          </a:xfrm>
          <a:prstGeom prst="rect">
            <a:avLst/>
          </a:prstGeom>
          <a:noFill/>
          <a:ln>
            <a:noFill/>
          </a:ln>
        </p:spPr>
      </p:pic>
      <p:pic>
        <p:nvPicPr>
          <p:cNvPr id="23" name="Picture 22" descr="A picture containing sitting, drawing&#10;&#10;Description automatically generated">
            <a:extLst>
              <a:ext uri="{FF2B5EF4-FFF2-40B4-BE49-F238E27FC236}">
                <a16:creationId xmlns:a16="http://schemas.microsoft.com/office/drawing/2014/main" id="{0ECAA830-B7EF-3B4C-A268-CB024CAA6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21100" y="-38100"/>
            <a:ext cx="2019300" cy="2019300"/>
          </a:xfrm>
          <a:prstGeom prst="rect">
            <a:avLst/>
          </a:prstGeom>
        </p:spPr>
      </p:pic>
      <p:sp>
        <p:nvSpPr>
          <p:cNvPr id="24" name="Rectangle 23">
            <a:extLst>
              <a:ext uri="{FF2B5EF4-FFF2-40B4-BE49-F238E27FC236}">
                <a16:creationId xmlns:a16="http://schemas.microsoft.com/office/drawing/2014/main" id="{ECAA3791-8529-3B49-A9DC-4B0D9842ADE1}"/>
              </a:ext>
            </a:extLst>
          </p:cNvPr>
          <p:cNvSpPr/>
          <p:nvPr/>
        </p:nvSpPr>
        <p:spPr>
          <a:xfrm>
            <a:off x="0" y="495300"/>
            <a:ext cx="15621000" cy="2286000"/>
          </a:xfrm>
          <a:prstGeom prst="rect">
            <a:avLst/>
          </a:prstGeom>
          <a:solidFill>
            <a:srgbClr val="F06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E514CA4-A72E-E743-A96C-0A950A5C02AA}"/>
              </a:ext>
            </a:extLst>
          </p:cNvPr>
          <p:cNvSpPr/>
          <p:nvPr/>
        </p:nvSpPr>
        <p:spPr>
          <a:xfrm>
            <a:off x="1333906" y="958721"/>
            <a:ext cx="10350911" cy="1569660"/>
          </a:xfrm>
          <a:prstGeom prst="rect">
            <a:avLst/>
          </a:prstGeom>
        </p:spPr>
        <p:txBody>
          <a:bodyPr wrap="none">
            <a:spAutoFit/>
          </a:bodyPr>
          <a:lstStyle/>
          <a:p>
            <a:r>
              <a:rPr lang="en-US" sz="9600" dirty="0">
                <a:solidFill>
                  <a:srgbClr val="F8F8F8"/>
                </a:solidFill>
                <a:latin typeface="Nunito Sans Extra Light Bold"/>
              </a:rPr>
              <a:t>Why </a:t>
            </a:r>
            <a:r>
              <a:rPr lang="en-US" sz="9600" dirty="0" err="1">
                <a:solidFill>
                  <a:srgbClr val="F8F8F8"/>
                </a:solidFill>
                <a:latin typeface="Nunito Sans Extra Light Bold"/>
              </a:rPr>
              <a:t>PictureThis</a:t>
            </a:r>
            <a:r>
              <a:rPr lang="en-US" sz="9600" dirty="0">
                <a:solidFill>
                  <a:srgbClr val="F8F8F8"/>
                </a:solidFill>
                <a:latin typeface="Nunito Sans Extra Light Bold"/>
              </a:rPr>
              <a:t>! ?</a:t>
            </a:r>
            <a:endParaRPr lang="en-US" dirty="0"/>
          </a:p>
        </p:txBody>
      </p:sp>
      <p:sp>
        <p:nvSpPr>
          <p:cNvPr id="26" name="Rectangle 25">
            <a:extLst>
              <a:ext uri="{FF2B5EF4-FFF2-40B4-BE49-F238E27FC236}">
                <a16:creationId xmlns:a16="http://schemas.microsoft.com/office/drawing/2014/main" id="{C8B16C37-2489-E143-9C58-C69A1B067D56}"/>
              </a:ext>
            </a:extLst>
          </p:cNvPr>
          <p:cNvSpPr/>
          <p:nvPr/>
        </p:nvSpPr>
        <p:spPr>
          <a:xfrm>
            <a:off x="0" y="9410700"/>
            <a:ext cx="18288000"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146AA9D2-EC58-B148-8956-396FBCE2C257}"/>
              </a:ext>
            </a:extLst>
          </p:cNvPr>
          <p:cNvCxnSpPr>
            <a:cxnSpLocks/>
          </p:cNvCxnSpPr>
          <p:nvPr/>
        </p:nvCxnSpPr>
        <p:spPr>
          <a:xfrm>
            <a:off x="-25400" y="9538252"/>
            <a:ext cx="3225800" cy="24848"/>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pic>
        <p:nvPicPr>
          <p:cNvPr id="28" name="Picture 27" descr="A picture containing drawing, mirror, game, table&#10;&#10;Description automatically generated">
            <a:extLst>
              <a:ext uri="{FF2B5EF4-FFF2-40B4-BE49-F238E27FC236}">
                <a16:creationId xmlns:a16="http://schemas.microsoft.com/office/drawing/2014/main" id="{0716C9A9-B262-9948-87A8-DF53FF599D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9600" y="9175750"/>
            <a:ext cx="736600" cy="774700"/>
          </a:xfrm>
          <a:prstGeom prst="rect">
            <a:avLst/>
          </a:prstGeom>
        </p:spPr>
      </p:pic>
      <p:cxnSp>
        <p:nvCxnSpPr>
          <p:cNvPr id="29" name="Straight Connector 28">
            <a:extLst>
              <a:ext uri="{FF2B5EF4-FFF2-40B4-BE49-F238E27FC236}">
                <a16:creationId xmlns:a16="http://schemas.microsoft.com/office/drawing/2014/main" id="{F5AF0A46-2406-EB42-A165-9FD6CA2264D5}"/>
              </a:ext>
            </a:extLst>
          </p:cNvPr>
          <p:cNvCxnSpPr>
            <a:cxnSpLocks/>
          </p:cNvCxnSpPr>
          <p:nvPr/>
        </p:nvCxnSpPr>
        <p:spPr>
          <a:xfrm>
            <a:off x="3860800" y="9569450"/>
            <a:ext cx="3086100" cy="0"/>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pic>
        <p:nvPicPr>
          <p:cNvPr id="30" name="Picture 29" descr="A picture containing drawing, mirror, game, table&#10;&#10;Description automatically generated">
            <a:extLst>
              <a:ext uri="{FF2B5EF4-FFF2-40B4-BE49-F238E27FC236}">
                <a16:creationId xmlns:a16="http://schemas.microsoft.com/office/drawing/2014/main" id="{798413C7-388F-1D45-A69B-D75FD7FB9C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1000" y="9182100"/>
            <a:ext cx="736600" cy="774700"/>
          </a:xfrm>
          <a:prstGeom prst="rect">
            <a:avLst/>
          </a:prstGeom>
        </p:spPr>
      </p:pic>
      <p:pic>
        <p:nvPicPr>
          <p:cNvPr id="31" name="Picture 30" descr="A picture containing drawing, mirror, game, table&#10;&#10;Description automatically generated">
            <a:extLst>
              <a:ext uri="{FF2B5EF4-FFF2-40B4-BE49-F238E27FC236}">
                <a16:creationId xmlns:a16="http://schemas.microsoft.com/office/drawing/2014/main" id="{431B1A11-6923-914E-8BAC-F81C797916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4800" y="9175750"/>
            <a:ext cx="736600" cy="774700"/>
          </a:xfrm>
          <a:prstGeom prst="rect">
            <a:avLst/>
          </a:prstGeom>
        </p:spPr>
      </p:pic>
      <p:pic>
        <p:nvPicPr>
          <p:cNvPr id="32" name="Picture 31" descr="A picture containing drawing, mirror, game, table&#10;&#10;Description automatically generated">
            <a:extLst>
              <a:ext uri="{FF2B5EF4-FFF2-40B4-BE49-F238E27FC236}">
                <a16:creationId xmlns:a16="http://schemas.microsoft.com/office/drawing/2014/main" id="{FFFFB7D2-922E-774C-842A-7571E4C01A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9600" y="9175750"/>
            <a:ext cx="736600" cy="774700"/>
          </a:xfrm>
          <a:prstGeom prst="rect">
            <a:avLst/>
          </a:prstGeom>
        </p:spPr>
      </p:pic>
      <p:cxnSp>
        <p:nvCxnSpPr>
          <p:cNvPr id="33" name="Straight Connector 32">
            <a:extLst>
              <a:ext uri="{FF2B5EF4-FFF2-40B4-BE49-F238E27FC236}">
                <a16:creationId xmlns:a16="http://schemas.microsoft.com/office/drawing/2014/main" id="{525E129D-0CD9-D544-B236-0B191F42933F}"/>
              </a:ext>
            </a:extLst>
          </p:cNvPr>
          <p:cNvCxnSpPr>
            <a:cxnSpLocks/>
          </p:cNvCxnSpPr>
          <p:nvPr/>
        </p:nvCxnSpPr>
        <p:spPr>
          <a:xfrm>
            <a:off x="7493000" y="9563100"/>
            <a:ext cx="2870200" cy="0"/>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A74FB9E-F01E-614F-87C0-5419FE149A84}"/>
              </a:ext>
            </a:extLst>
          </p:cNvPr>
          <p:cNvCxnSpPr>
            <a:cxnSpLocks/>
          </p:cNvCxnSpPr>
          <p:nvPr/>
        </p:nvCxnSpPr>
        <p:spPr>
          <a:xfrm flipV="1">
            <a:off x="11125200" y="9538252"/>
            <a:ext cx="3429000" cy="24848"/>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FD00481-45EE-F34E-9F59-B6AD0CDEBC5D}"/>
              </a:ext>
            </a:extLst>
          </p:cNvPr>
          <p:cNvCxnSpPr>
            <a:cxnSpLocks/>
          </p:cNvCxnSpPr>
          <p:nvPr/>
        </p:nvCxnSpPr>
        <p:spPr>
          <a:xfrm>
            <a:off x="15011400" y="9538252"/>
            <a:ext cx="3733800" cy="0"/>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A796959-0C3B-884D-9ABC-EEF186B7F6B8}"/>
              </a:ext>
            </a:extLst>
          </p:cNvPr>
          <p:cNvSpPr txBox="1"/>
          <p:nvPr/>
        </p:nvSpPr>
        <p:spPr>
          <a:xfrm>
            <a:off x="2895600" y="9848850"/>
            <a:ext cx="1371600" cy="369332"/>
          </a:xfrm>
          <a:prstGeom prst="rect">
            <a:avLst/>
          </a:prstGeom>
          <a:noFill/>
        </p:spPr>
        <p:txBody>
          <a:bodyPr wrap="square" rtlCol="0">
            <a:spAutoFit/>
          </a:bodyPr>
          <a:lstStyle/>
          <a:p>
            <a:r>
              <a:rPr lang="en-US" dirty="0"/>
              <a:t>Introduction</a:t>
            </a:r>
          </a:p>
        </p:txBody>
      </p:sp>
      <p:sp>
        <p:nvSpPr>
          <p:cNvPr id="37" name="TextBox 36">
            <a:extLst>
              <a:ext uri="{FF2B5EF4-FFF2-40B4-BE49-F238E27FC236}">
                <a16:creationId xmlns:a16="http://schemas.microsoft.com/office/drawing/2014/main" id="{314D749E-ED62-CC40-BA0C-F9337615C974}"/>
              </a:ext>
            </a:extLst>
          </p:cNvPr>
          <p:cNvSpPr txBox="1"/>
          <p:nvPr/>
        </p:nvSpPr>
        <p:spPr>
          <a:xfrm>
            <a:off x="6553200" y="9879568"/>
            <a:ext cx="1371600" cy="369332"/>
          </a:xfrm>
          <a:prstGeom prst="rect">
            <a:avLst/>
          </a:prstGeom>
          <a:noFill/>
        </p:spPr>
        <p:txBody>
          <a:bodyPr wrap="square" rtlCol="0">
            <a:spAutoFit/>
          </a:bodyPr>
          <a:lstStyle/>
          <a:p>
            <a:r>
              <a:rPr lang="en-US" dirty="0"/>
              <a:t>Solution</a:t>
            </a:r>
          </a:p>
        </p:txBody>
      </p:sp>
      <p:sp>
        <p:nvSpPr>
          <p:cNvPr id="38" name="TextBox 37">
            <a:extLst>
              <a:ext uri="{FF2B5EF4-FFF2-40B4-BE49-F238E27FC236}">
                <a16:creationId xmlns:a16="http://schemas.microsoft.com/office/drawing/2014/main" id="{99DE120A-A806-7941-9AC5-2F9E2C35ABA2}"/>
              </a:ext>
            </a:extLst>
          </p:cNvPr>
          <p:cNvSpPr txBox="1"/>
          <p:nvPr/>
        </p:nvSpPr>
        <p:spPr>
          <a:xfrm>
            <a:off x="9906000" y="9879568"/>
            <a:ext cx="2032000" cy="369332"/>
          </a:xfrm>
          <a:prstGeom prst="rect">
            <a:avLst/>
          </a:prstGeom>
          <a:noFill/>
        </p:spPr>
        <p:txBody>
          <a:bodyPr wrap="square" rtlCol="0">
            <a:spAutoFit/>
          </a:bodyPr>
          <a:lstStyle/>
          <a:p>
            <a:r>
              <a:rPr lang="en-US" dirty="0"/>
              <a:t>Implementation</a:t>
            </a:r>
          </a:p>
        </p:txBody>
      </p:sp>
      <p:sp>
        <p:nvSpPr>
          <p:cNvPr id="39" name="TextBox 38">
            <a:extLst>
              <a:ext uri="{FF2B5EF4-FFF2-40B4-BE49-F238E27FC236}">
                <a16:creationId xmlns:a16="http://schemas.microsoft.com/office/drawing/2014/main" id="{BD1EA91B-F5AE-1247-9769-DB5B4446C0E4}"/>
              </a:ext>
            </a:extLst>
          </p:cNvPr>
          <p:cNvSpPr txBox="1"/>
          <p:nvPr/>
        </p:nvSpPr>
        <p:spPr>
          <a:xfrm>
            <a:off x="14262100" y="9848850"/>
            <a:ext cx="1371600" cy="369332"/>
          </a:xfrm>
          <a:prstGeom prst="rect">
            <a:avLst/>
          </a:prstGeom>
          <a:noFill/>
        </p:spPr>
        <p:txBody>
          <a:bodyPr wrap="square" rtlCol="0">
            <a:spAutoFit/>
          </a:bodyPr>
          <a:lstStyle/>
          <a:p>
            <a:r>
              <a:rPr lang="en-US" dirty="0"/>
              <a:t>Conclusion</a:t>
            </a:r>
          </a:p>
        </p:txBody>
      </p:sp>
    </p:spTree>
    <p:extLst>
      <p:ext uri="{BB962C8B-B14F-4D97-AF65-F5344CB8AC3E}">
        <p14:creationId xmlns:p14="http://schemas.microsoft.com/office/powerpoint/2010/main" val="2212848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6B6F"/>
        </a:solidFill>
        <a:effectLst/>
      </p:bgPr>
    </p:bg>
    <p:spTree>
      <p:nvGrpSpPr>
        <p:cNvPr id="1" name="Shape 470"/>
        <p:cNvGrpSpPr/>
        <p:nvPr/>
      </p:nvGrpSpPr>
      <p:grpSpPr>
        <a:xfrm>
          <a:off x="0" y="0"/>
          <a:ext cx="0" cy="0"/>
          <a:chOff x="0" y="0"/>
          <a:chExt cx="0" cy="0"/>
        </a:xfrm>
      </p:grpSpPr>
      <p:pic>
        <p:nvPicPr>
          <p:cNvPr id="471" name="Google Shape;471;p20"/>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12000"/>
                    </a14:imgEffect>
                  </a14:imgLayer>
                </a14:imgProps>
              </a:ext>
            </a:extLst>
          </a:blip>
          <a:srcRect/>
          <a:stretch/>
        </p:blipFill>
        <p:spPr>
          <a:xfrm>
            <a:off x="3000375" y="1266825"/>
            <a:ext cx="12287250" cy="6553200"/>
          </a:xfrm>
          <a:prstGeom prst="rect">
            <a:avLst/>
          </a:prstGeom>
          <a:noFill/>
          <a:ln>
            <a:noFill/>
          </a:ln>
        </p:spPr>
      </p:pic>
      <p:sp>
        <p:nvSpPr>
          <p:cNvPr id="3" name="Rectangle 2">
            <a:extLst>
              <a:ext uri="{FF2B5EF4-FFF2-40B4-BE49-F238E27FC236}">
                <a16:creationId xmlns:a16="http://schemas.microsoft.com/office/drawing/2014/main" id="{CFEEBB48-5153-5248-98FB-395D5EEE74EE}"/>
              </a:ext>
            </a:extLst>
          </p:cNvPr>
          <p:cNvSpPr/>
          <p:nvPr/>
        </p:nvSpPr>
        <p:spPr>
          <a:xfrm>
            <a:off x="0" y="0"/>
            <a:ext cx="18288000" cy="1266825"/>
          </a:xfrm>
          <a:prstGeom prst="rect">
            <a:avLst/>
          </a:prstGeom>
          <a:solidFill>
            <a:srgbClr val="F06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0BCB34C-3370-184C-8E5C-E31EC6891EE2}"/>
              </a:ext>
            </a:extLst>
          </p:cNvPr>
          <p:cNvSpPr/>
          <p:nvPr/>
        </p:nvSpPr>
        <p:spPr>
          <a:xfrm>
            <a:off x="304800" y="8453437"/>
            <a:ext cx="18288000" cy="1833563"/>
          </a:xfrm>
          <a:prstGeom prst="rect">
            <a:avLst/>
          </a:prstGeom>
          <a:solidFill>
            <a:srgbClr val="F06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514DDCE-2A0E-9142-9AA2-1DBCA59AD40C}"/>
              </a:ext>
            </a:extLst>
          </p:cNvPr>
          <p:cNvSpPr/>
          <p:nvPr/>
        </p:nvSpPr>
        <p:spPr>
          <a:xfrm>
            <a:off x="271670" y="916782"/>
            <a:ext cx="18288000" cy="7253287"/>
          </a:xfrm>
          <a:prstGeom prst="rect">
            <a:avLst/>
          </a:prstGeom>
          <a:solidFill>
            <a:srgbClr val="F06B6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2648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463;p19" descr="Dollar">
            <a:extLst>
              <a:ext uri="{FF2B5EF4-FFF2-40B4-BE49-F238E27FC236}">
                <a16:creationId xmlns:a16="http://schemas.microsoft.com/office/drawing/2014/main" id="{3B198631-6CBF-014B-8EBE-586B3488004C}"/>
              </a:ext>
            </a:extLst>
          </p:cNvPr>
          <p:cNvPicPr preferRelativeResize="0"/>
          <p:nvPr/>
        </p:nvPicPr>
        <p:blipFill rotWithShape="1">
          <a:blip r:embed="rId2">
            <a:alphaModFix/>
          </a:blip>
          <a:srcRect/>
          <a:stretch/>
        </p:blipFill>
        <p:spPr>
          <a:xfrm>
            <a:off x="12801600" y="3543300"/>
            <a:ext cx="914400" cy="914400"/>
          </a:xfrm>
          <a:prstGeom prst="rect">
            <a:avLst/>
          </a:prstGeom>
          <a:noFill/>
          <a:ln>
            <a:noFill/>
          </a:ln>
        </p:spPr>
      </p:pic>
      <p:pic>
        <p:nvPicPr>
          <p:cNvPr id="21" name="Google Shape;464;p19" descr="Smart Phone">
            <a:extLst>
              <a:ext uri="{FF2B5EF4-FFF2-40B4-BE49-F238E27FC236}">
                <a16:creationId xmlns:a16="http://schemas.microsoft.com/office/drawing/2014/main" id="{C5503AE3-6EA7-E64A-8A7E-54645C941C47}"/>
              </a:ext>
            </a:extLst>
          </p:cNvPr>
          <p:cNvPicPr preferRelativeResize="0"/>
          <p:nvPr/>
        </p:nvPicPr>
        <p:blipFill rotWithShape="1">
          <a:blip r:embed="rId3">
            <a:alphaModFix/>
          </a:blip>
          <a:srcRect/>
          <a:stretch/>
        </p:blipFill>
        <p:spPr>
          <a:xfrm>
            <a:off x="12039600" y="5448300"/>
            <a:ext cx="914400" cy="914400"/>
          </a:xfrm>
          <a:prstGeom prst="rect">
            <a:avLst/>
          </a:prstGeom>
          <a:noFill/>
          <a:ln>
            <a:noFill/>
          </a:ln>
        </p:spPr>
      </p:pic>
      <p:pic>
        <p:nvPicPr>
          <p:cNvPr id="22" name="Google Shape;465;p19" descr="Store">
            <a:extLst>
              <a:ext uri="{FF2B5EF4-FFF2-40B4-BE49-F238E27FC236}">
                <a16:creationId xmlns:a16="http://schemas.microsoft.com/office/drawing/2014/main" id="{91DD66C8-D9DA-AD49-9E05-0C083F52221F}"/>
              </a:ext>
            </a:extLst>
          </p:cNvPr>
          <p:cNvPicPr preferRelativeResize="0"/>
          <p:nvPr/>
        </p:nvPicPr>
        <p:blipFill rotWithShape="1">
          <a:blip r:embed="rId4">
            <a:alphaModFix/>
          </a:blip>
          <a:srcRect/>
          <a:stretch/>
        </p:blipFill>
        <p:spPr>
          <a:xfrm>
            <a:off x="12802352" y="7357131"/>
            <a:ext cx="914400" cy="914400"/>
          </a:xfrm>
          <a:prstGeom prst="rect">
            <a:avLst/>
          </a:prstGeom>
          <a:noFill/>
          <a:ln>
            <a:noFill/>
          </a:ln>
        </p:spPr>
      </p:pic>
      <p:pic>
        <p:nvPicPr>
          <p:cNvPr id="23" name="Picture 22" descr="A picture containing sitting, drawing&#10;&#10;Description automatically generated">
            <a:extLst>
              <a:ext uri="{FF2B5EF4-FFF2-40B4-BE49-F238E27FC236}">
                <a16:creationId xmlns:a16="http://schemas.microsoft.com/office/drawing/2014/main" id="{0ECAA830-B7EF-3B4C-A268-CB024CAA6B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21100" y="-38100"/>
            <a:ext cx="2019300" cy="2019300"/>
          </a:xfrm>
          <a:prstGeom prst="rect">
            <a:avLst/>
          </a:prstGeom>
        </p:spPr>
      </p:pic>
      <p:sp>
        <p:nvSpPr>
          <p:cNvPr id="24" name="Rectangle 23">
            <a:extLst>
              <a:ext uri="{FF2B5EF4-FFF2-40B4-BE49-F238E27FC236}">
                <a16:creationId xmlns:a16="http://schemas.microsoft.com/office/drawing/2014/main" id="{ECAA3791-8529-3B49-A9DC-4B0D9842ADE1}"/>
              </a:ext>
            </a:extLst>
          </p:cNvPr>
          <p:cNvSpPr/>
          <p:nvPr/>
        </p:nvSpPr>
        <p:spPr>
          <a:xfrm>
            <a:off x="0" y="495300"/>
            <a:ext cx="15621000" cy="2286000"/>
          </a:xfrm>
          <a:prstGeom prst="rect">
            <a:avLst/>
          </a:prstGeom>
          <a:solidFill>
            <a:srgbClr val="F06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E514CA4-A72E-E743-A96C-0A950A5C02AA}"/>
              </a:ext>
            </a:extLst>
          </p:cNvPr>
          <p:cNvSpPr/>
          <p:nvPr/>
        </p:nvSpPr>
        <p:spPr>
          <a:xfrm>
            <a:off x="1333906" y="958721"/>
            <a:ext cx="6577442" cy="1569660"/>
          </a:xfrm>
          <a:prstGeom prst="rect">
            <a:avLst/>
          </a:prstGeom>
        </p:spPr>
        <p:txBody>
          <a:bodyPr wrap="none">
            <a:spAutoFit/>
          </a:bodyPr>
          <a:lstStyle/>
          <a:p>
            <a:r>
              <a:rPr lang="en-US" sz="9600" dirty="0" err="1">
                <a:solidFill>
                  <a:srgbClr val="F8F8F8"/>
                </a:solidFill>
                <a:latin typeface="Nunito Sans Extra Light Bold"/>
              </a:rPr>
              <a:t>Covid</a:t>
            </a:r>
            <a:r>
              <a:rPr lang="en-US" sz="9600" dirty="0">
                <a:solidFill>
                  <a:srgbClr val="F8F8F8"/>
                </a:solidFill>
                <a:latin typeface="Nunito Sans Extra Light Bold"/>
              </a:rPr>
              <a:t> Crisis</a:t>
            </a:r>
            <a:endParaRPr lang="en-US" dirty="0"/>
          </a:p>
        </p:txBody>
      </p:sp>
      <p:sp>
        <p:nvSpPr>
          <p:cNvPr id="26" name="Rectangle 25">
            <a:extLst>
              <a:ext uri="{FF2B5EF4-FFF2-40B4-BE49-F238E27FC236}">
                <a16:creationId xmlns:a16="http://schemas.microsoft.com/office/drawing/2014/main" id="{C8B16C37-2489-E143-9C58-C69A1B067D56}"/>
              </a:ext>
            </a:extLst>
          </p:cNvPr>
          <p:cNvSpPr/>
          <p:nvPr/>
        </p:nvSpPr>
        <p:spPr>
          <a:xfrm>
            <a:off x="0" y="9410700"/>
            <a:ext cx="18288000"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146AA9D2-EC58-B148-8956-396FBCE2C257}"/>
              </a:ext>
            </a:extLst>
          </p:cNvPr>
          <p:cNvCxnSpPr>
            <a:cxnSpLocks/>
          </p:cNvCxnSpPr>
          <p:nvPr/>
        </p:nvCxnSpPr>
        <p:spPr>
          <a:xfrm>
            <a:off x="-25400" y="9538252"/>
            <a:ext cx="3225800" cy="24848"/>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pic>
        <p:nvPicPr>
          <p:cNvPr id="28" name="Picture 27" descr="A picture containing drawing, mirror, game, table&#10;&#10;Description automatically generated">
            <a:extLst>
              <a:ext uri="{FF2B5EF4-FFF2-40B4-BE49-F238E27FC236}">
                <a16:creationId xmlns:a16="http://schemas.microsoft.com/office/drawing/2014/main" id="{0716C9A9-B262-9948-87A8-DF53FF599D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9600" y="9175750"/>
            <a:ext cx="736600" cy="774700"/>
          </a:xfrm>
          <a:prstGeom prst="rect">
            <a:avLst/>
          </a:prstGeom>
        </p:spPr>
      </p:pic>
      <p:cxnSp>
        <p:nvCxnSpPr>
          <p:cNvPr id="29" name="Straight Connector 28">
            <a:extLst>
              <a:ext uri="{FF2B5EF4-FFF2-40B4-BE49-F238E27FC236}">
                <a16:creationId xmlns:a16="http://schemas.microsoft.com/office/drawing/2014/main" id="{F5AF0A46-2406-EB42-A165-9FD6CA2264D5}"/>
              </a:ext>
            </a:extLst>
          </p:cNvPr>
          <p:cNvCxnSpPr>
            <a:cxnSpLocks/>
          </p:cNvCxnSpPr>
          <p:nvPr/>
        </p:nvCxnSpPr>
        <p:spPr>
          <a:xfrm>
            <a:off x="3860800" y="9569450"/>
            <a:ext cx="3086100" cy="0"/>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pic>
        <p:nvPicPr>
          <p:cNvPr id="30" name="Picture 29" descr="A picture containing drawing, mirror, game, table&#10;&#10;Description automatically generated">
            <a:extLst>
              <a:ext uri="{FF2B5EF4-FFF2-40B4-BE49-F238E27FC236}">
                <a16:creationId xmlns:a16="http://schemas.microsoft.com/office/drawing/2014/main" id="{798413C7-388F-1D45-A69B-D75FD7FB9C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1000" y="9182100"/>
            <a:ext cx="736600" cy="774700"/>
          </a:xfrm>
          <a:prstGeom prst="rect">
            <a:avLst/>
          </a:prstGeom>
        </p:spPr>
      </p:pic>
      <p:pic>
        <p:nvPicPr>
          <p:cNvPr id="31" name="Picture 30" descr="A picture containing drawing, mirror, game, table&#10;&#10;Description automatically generated">
            <a:extLst>
              <a:ext uri="{FF2B5EF4-FFF2-40B4-BE49-F238E27FC236}">
                <a16:creationId xmlns:a16="http://schemas.microsoft.com/office/drawing/2014/main" id="{431B1A11-6923-914E-8BAC-F81C797916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4800" y="9175750"/>
            <a:ext cx="736600" cy="774700"/>
          </a:xfrm>
          <a:prstGeom prst="rect">
            <a:avLst/>
          </a:prstGeom>
        </p:spPr>
      </p:pic>
      <p:pic>
        <p:nvPicPr>
          <p:cNvPr id="32" name="Picture 31" descr="A picture containing drawing, mirror, game, table&#10;&#10;Description automatically generated">
            <a:extLst>
              <a:ext uri="{FF2B5EF4-FFF2-40B4-BE49-F238E27FC236}">
                <a16:creationId xmlns:a16="http://schemas.microsoft.com/office/drawing/2014/main" id="{FFFFB7D2-922E-774C-842A-7571E4C01A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9600" y="9175750"/>
            <a:ext cx="736600" cy="774700"/>
          </a:xfrm>
          <a:prstGeom prst="rect">
            <a:avLst/>
          </a:prstGeom>
        </p:spPr>
      </p:pic>
      <p:cxnSp>
        <p:nvCxnSpPr>
          <p:cNvPr id="33" name="Straight Connector 32">
            <a:extLst>
              <a:ext uri="{FF2B5EF4-FFF2-40B4-BE49-F238E27FC236}">
                <a16:creationId xmlns:a16="http://schemas.microsoft.com/office/drawing/2014/main" id="{525E129D-0CD9-D544-B236-0B191F42933F}"/>
              </a:ext>
            </a:extLst>
          </p:cNvPr>
          <p:cNvCxnSpPr>
            <a:cxnSpLocks/>
          </p:cNvCxnSpPr>
          <p:nvPr/>
        </p:nvCxnSpPr>
        <p:spPr>
          <a:xfrm>
            <a:off x="7493000" y="9563100"/>
            <a:ext cx="2870200" cy="0"/>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A74FB9E-F01E-614F-87C0-5419FE149A84}"/>
              </a:ext>
            </a:extLst>
          </p:cNvPr>
          <p:cNvCxnSpPr>
            <a:cxnSpLocks/>
          </p:cNvCxnSpPr>
          <p:nvPr/>
        </p:nvCxnSpPr>
        <p:spPr>
          <a:xfrm flipV="1">
            <a:off x="11125200" y="9538252"/>
            <a:ext cx="3429000" cy="24848"/>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FD00481-45EE-F34E-9F59-B6AD0CDEBC5D}"/>
              </a:ext>
            </a:extLst>
          </p:cNvPr>
          <p:cNvCxnSpPr>
            <a:cxnSpLocks/>
          </p:cNvCxnSpPr>
          <p:nvPr/>
        </p:nvCxnSpPr>
        <p:spPr>
          <a:xfrm>
            <a:off x="15011400" y="9538252"/>
            <a:ext cx="3733800" cy="0"/>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A796959-0C3B-884D-9ABC-EEF186B7F6B8}"/>
              </a:ext>
            </a:extLst>
          </p:cNvPr>
          <p:cNvSpPr txBox="1"/>
          <p:nvPr/>
        </p:nvSpPr>
        <p:spPr>
          <a:xfrm>
            <a:off x="2895600" y="9848850"/>
            <a:ext cx="1371600" cy="369332"/>
          </a:xfrm>
          <a:prstGeom prst="rect">
            <a:avLst/>
          </a:prstGeom>
          <a:noFill/>
        </p:spPr>
        <p:txBody>
          <a:bodyPr wrap="square" rtlCol="0">
            <a:spAutoFit/>
          </a:bodyPr>
          <a:lstStyle/>
          <a:p>
            <a:r>
              <a:rPr lang="en-US" dirty="0"/>
              <a:t>Introduction</a:t>
            </a:r>
          </a:p>
        </p:txBody>
      </p:sp>
      <p:sp>
        <p:nvSpPr>
          <p:cNvPr id="37" name="TextBox 36">
            <a:extLst>
              <a:ext uri="{FF2B5EF4-FFF2-40B4-BE49-F238E27FC236}">
                <a16:creationId xmlns:a16="http://schemas.microsoft.com/office/drawing/2014/main" id="{314D749E-ED62-CC40-BA0C-F9337615C974}"/>
              </a:ext>
            </a:extLst>
          </p:cNvPr>
          <p:cNvSpPr txBox="1"/>
          <p:nvPr/>
        </p:nvSpPr>
        <p:spPr>
          <a:xfrm>
            <a:off x="6553200" y="9879568"/>
            <a:ext cx="1371600" cy="369332"/>
          </a:xfrm>
          <a:prstGeom prst="rect">
            <a:avLst/>
          </a:prstGeom>
          <a:noFill/>
        </p:spPr>
        <p:txBody>
          <a:bodyPr wrap="square" rtlCol="0">
            <a:spAutoFit/>
          </a:bodyPr>
          <a:lstStyle/>
          <a:p>
            <a:r>
              <a:rPr lang="en-US" dirty="0"/>
              <a:t>Solution</a:t>
            </a:r>
          </a:p>
        </p:txBody>
      </p:sp>
      <p:sp>
        <p:nvSpPr>
          <p:cNvPr id="38" name="TextBox 37">
            <a:extLst>
              <a:ext uri="{FF2B5EF4-FFF2-40B4-BE49-F238E27FC236}">
                <a16:creationId xmlns:a16="http://schemas.microsoft.com/office/drawing/2014/main" id="{99DE120A-A806-7941-9AC5-2F9E2C35ABA2}"/>
              </a:ext>
            </a:extLst>
          </p:cNvPr>
          <p:cNvSpPr txBox="1"/>
          <p:nvPr/>
        </p:nvSpPr>
        <p:spPr>
          <a:xfrm>
            <a:off x="9906000" y="9879568"/>
            <a:ext cx="2032000" cy="369332"/>
          </a:xfrm>
          <a:prstGeom prst="rect">
            <a:avLst/>
          </a:prstGeom>
          <a:noFill/>
        </p:spPr>
        <p:txBody>
          <a:bodyPr wrap="square" rtlCol="0">
            <a:spAutoFit/>
          </a:bodyPr>
          <a:lstStyle/>
          <a:p>
            <a:r>
              <a:rPr lang="en-US" dirty="0"/>
              <a:t>Implementation</a:t>
            </a:r>
          </a:p>
        </p:txBody>
      </p:sp>
      <p:sp>
        <p:nvSpPr>
          <p:cNvPr id="39" name="TextBox 38">
            <a:extLst>
              <a:ext uri="{FF2B5EF4-FFF2-40B4-BE49-F238E27FC236}">
                <a16:creationId xmlns:a16="http://schemas.microsoft.com/office/drawing/2014/main" id="{BD1EA91B-F5AE-1247-9769-DB5B4446C0E4}"/>
              </a:ext>
            </a:extLst>
          </p:cNvPr>
          <p:cNvSpPr txBox="1"/>
          <p:nvPr/>
        </p:nvSpPr>
        <p:spPr>
          <a:xfrm>
            <a:off x="14262100" y="9848850"/>
            <a:ext cx="1371600" cy="369332"/>
          </a:xfrm>
          <a:prstGeom prst="rect">
            <a:avLst/>
          </a:prstGeom>
          <a:noFill/>
        </p:spPr>
        <p:txBody>
          <a:bodyPr wrap="square" rtlCol="0">
            <a:spAutoFit/>
          </a:bodyPr>
          <a:lstStyle/>
          <a:p>
            <a:r>
              <a:rPr lang="en-US" dirty="0"/>
              <a:t>Conclusion</a:t>
            </a:r>
          </a:p>
        </p:txBody>
      </p:sp>
      <p:sp>
        <p:nvSpPr>
          <p:cNvPr id="2" name="TextBox 1">
            <a:extLst>
              <a:ext uri="{FF2B5EF4-FFF2-40B4-BE49-F238E27FC236}">
                <a16:creationId xmlns:a16="http://schemas.microsoft.com/office/drawing/2014/main" id="{B0F3CB17-7076-C642-8C18-B57F53E89C0A}"/>
              </a:ext>
            </a:extLst>
          </p:cNvPr>
          <p:cNvSpPr txBox="1"/>
          <p:nvPr/>
        </p:nvSpPr>
        <p:spPr>
          <a:xfrm>
            <a:off x="2895600" y="3543300"/>
            <a:ext cx="13106400" cy="2308324"/>
          </a:xfrm>
          <a:prstGeom prst="rect">
            <a:avLst/>
          </a:prstGeom>
          <a:noFill/>
        </p:spPr>
        <p:txBody>
          <a:bodyPr wrap="square" rtlCol="0">
            <a:spAutoFit/>
          </a:bodyPr>
          <a:lstStyle/>
          <a:p>
            <a:endParaRPr lang="en-US" sz="2400" dirty="0"/>
          </a:p>
          <a:p>
            <a:r>
              <a:rPr lang="en-US" sz="2400" dirty="0"/>
              <a:t>This app will be a prime post </a:t>
            </a:r>
            <a:r>
              <a:rPr lang="en-US" sz="2400" dirty="0" err="1"/>
              <a:t>covid</a:t>
            </a:r>
            <a:r>
              <a:rPr lang="en-US" sz="2400" dirty="0"/>
              <a:t> application.</a:t>
            </a:r>
          </a:p>
          <a:p>
            <a:endParaRPr lang="en-US" sz="2400" dirty="0"/>
          </a:p>
          <a:p>
            <a:r>
              <a:rPr lang="en-US" sz="2400" dirty="0"/>
              <a:t>DISCLAIMER: Due to COVID 19 and the social-distancing guidelines recommended by the CDC, uses of the app will be limited to local remote areas, and locations marked as higher areas of interests and hotspots will need to be currently avoided.</a:t>
            </a:r>
          </a:p>
        </p:txBody>
      </p:sp>
    </p:spTree>
    <p:extLst>
      <p:ext uri="{BB962C8B-B14F-4D97-AF65-F5344CB8AC3E}">
        <p14:creationId xmlns:p14="http://schemas.microsoft.com/office/powerpoint/2010/main" val="1534266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463;p19" descr="Dollar">
            <a:extLst>
              <a:ext uri="{FF2B5EF4-FFF2-40B4-BE49-F238E27FC236}">
                <a16:creationId xmlns:a16="http://schemas.microsoft.com/office/drawing/2014/main" id="{3B198631-6CBF-014B-8EBE-586B3488004C}"/>
              </a:ext>
            </a:extLst>
          </p:cNvPr>
          <p:cNvPicPr preferRelativeResize="0"/>
          <p:nvPr/>
        </p:nvPicPr>
        <p:blipFill rotWithShape="1">
          <a:blip r:embed="rId2">
            <a:alphaModFix/>
          </a:blip>
          <a:srcRect/>
          <a:stretch/>
        </p:blipFill>
        <p:spPr>
          <a:xfrm>
            <a:off x="12801600" y="3543300"/>
            <a:ext cx="914400" cy="914400"/>
          </a:xfrm>
          <a:prstGeom prst="rect">
            <a:avLst/>
          </a:prstGeom>
          <a:noFill/>
          <a:ln>
            <a:noFill/>
          </a:ln>
        </p:spPr>
      </p:pic>
      <p:pic>
        <p:nvPicPr>
          <p:cNvPr id="21" name="Google Shape;464;p19" descr="Smart Phone">
            <a:extLst>
              <a:ext uri="{FF2B5EF4-FFF2-40B4-BE49-F238E27FC236}">
                <a16:creationId xmlns:a16="http://schemas.microsoft.com/office/drawing/2014/main" id="{C5503AE3-6EA7-E64A-8A7E-54645C941C47}"/>
              </a:ext>
            </a:extLst>
          </p:cNvPr>
          <p:cNvPicPr preferRelativeResize="0"/>
          <p:nvPr/>
        </p:nvPicPr>
        <p:blipFill rotWithShape="1">
          <a:blip r:embed="rId3">
            <a:alphaModFix/>
          </a:blip>
          <a:srcRect/>
          <a:stretch/>
        </p:blipFill>
        <p:spPr>
          <a:xfrm>
            <a:off x="12039600" y="5448300"/>
            <a:ext cx="914400" cy="914400"/>
          </a:xfrm>
          <a:prstGeom prst="rect">
            <a:avLst/>
          </a:prstGeom>
          <a:noFill/>
          <a:ln>
            <a:noFill/>
          </a:ln>
        </p:spPr>
      </p:pic>
      <p:pic>
        <p:nvPicPr>
          <p:cNvPr id="22" name="Google Shape;465;p19" descr="Store">
            <a:extLst>
              <a:ext uri="{FF2B5EF4-FFF2-40B4-BE49-F238E27FC236}">
                <a16:creationId xmlns:a16="http://schemas.microsoft.com/office/drawing/2014/main" id="{91DD66C8-D9DA-AD49-9E05-0C083F52221F}"/>
              </a:ext>
            </a:extLst>
          </p:cNvPr>
          <p:cNvPicPr preferRelativeResize="0"/>
          <p:nvPr/>
        </p:nvPicPr>
        <p:blipFill rotWithShape="1">
          <a:blip r:embed="rId4">
            <a:alphaModFix/>
          </a:blip>
          <a:srcRect/>
          <a:stretch/>
        </p:blipFill>
        <p:spPr>
          <a:xfrm>
            <a:off x="12802352" y="7357131"/>
            <a:ext cx="914400" cy="914400"/>
          </a:xfrm>
          <a:prstGeom prst="rect">
            <a:avLst/>
          </a:prstGeom>
          <a:noFill/>
          <a:ln>
            <a:noFill/>
          </a:ln>
        </p:spPr>
      </p:pic>
      <p:pic>
        <p:nvPicPr>
          <p:cNvPr id="23" name="Picture 22" descr="A picture containing sitting, drawing&#10;&#10;Description automatically generated">
            <a:extLst>
              <a:ext uri="{FF2B5EF4-FFF2-40B4-BE49-F238E27FC236}">
                <a16:creationId xmlns:a16="http://schemas.microsoft.com/office/drawing/2014/main" id="{0ECAA830-B7EF-3B4C-A268-CB024CAA6B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21100" y="-38100"/>
            <a:ext cx="2019300" cy="2019300"/>
          </a:xfrm>
          <a:prstGeom prst="rect">
            <a:avLst/>
          </a:prstGeom>
        </p:spPr>
      </p:pic>
      <p:sp>
        <p:nvSpPr>
          <p:cNvPr id="24" name="Rectangle 23">
            <a:extLst>
              <a:ext uri="{FF2B5EF4-FFF2-40B4-BE49-F238E27FC236}">
                <a16:creationId xmlns:a16="http://schemas.microsoft.com/office/drawing/2014/main" id="{ECAA3791-8529-3B49-A9DC-4B0D9842ADE1}"/>
              </a:ext>
            </a:extLst>
          </p:cNvPr>
          <p:cNvSpPr/>
          <p:nvPr/>
        </p:nvSpPr>
        <p:spPr>
          <a:xfrm>
            <a:off x="0" y="495300"/>
            <a:ext cx="15621000" cy="2286000"/>
          </a:xfrm>
          <a:prstGeom prst="rect">
            <a:avLst/>
          </a:prstGeom>
          <a:solidFill>
            <a:srgbClr val="F06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E514CA4-A72E-E743-A96C-0A950A5C02AA}"/>
              </a:ext>
            </a:extLst>
          </p:cNvPr>
          <p:cNvSpPr/>
          <p:nvPr/>
        </p:nvSpPr>
        <p:spPr>
          <a:xfrm>
            <a:off x="1333906" y="958721"/>
            <a:ext cx="9730549" cy="1569660"/>
          </a:xfrm>
          <a:prstGeom prst="rect">
            <a:avLst/>
          </a:prstGeom>
        </p:spPr>
        <p:txBody>
          <a:bodyPr wrap="none">
            <a:spAutoFit/>
          </a:bodyPr>
          <a:lstStyle/>
          <a:p>
            <a:r>
              <a:rPr lang="en-US" sz="9600" dirty="0">
                <a:solidFill>
                  <a:srgbClr val="F8F8F8"/>
                </a:solidFill>
                <a:latin typeface="Nunito Sans Extra Light Bold"/>
              </a:rPr>
              <a:t>Value Proposition</a:t>
            </a:r>
            <a:endParaRPr lang="en-US" dirty="0"/>
          </a:p>
        </p:txBody>
      </p:sp>
      <p:sp>
        <p:nvSpPr>
          <p:cNvPr id="26" name="Rectangle 25">
            <a:extLst>
              <a:ext uri="{FF2B5EF4-FFF2-40B4-BE49-F238E27FC236}">
                <a16:creationId xmlns:a16="http://schemas.microsoft.com/office/drawing/2014/main" id="{C8B16C37-2489-E143-9C58-C69A1B067D56}"/>
              </a:ext>
            </a:extLst>
          </p:cNvPr>
          <p:cNvSpPr/>
          <p:nvPr/>
        </p:nvSpPr>
        <p:spPr>
          <a:xfrm>
            <a:off x="0" y="9410700"/>
            <a:ext cx="18288000"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146AA9D2-EC58-B148-8956-396FBCE2C257}"/>
              </a:ext>
            </a:extLst>
          </p:cNvPr>
          <p:cNvCxnSpPr>
            <a:cxnSpLocks/>
          </p:cNvCxnSpPr>
          <p:nvPr/>
        </p:nvCxnSpPr>
        <p:spPr>
          <a:xfrm>
            <a:off x="-25400" y="9538252"/>
            <a:ext cx="3225800" cy="24848"/>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pic>
        <p:nvPicPr>
          <p:cNvPr id="28" name="Picture 27" descr="A picture containing drawing, mirror, game, table&#10;&#10;Description automatically generated">
            <a:extLst>
              <a:ext uri="{FF2B5EF4-FFF2-40B4-BE49-F238E27FC236}">
                <a16:creationId xmlns:a16="http://schemas.microsoft.com/office/drawing/2014/main" id="{0716C9A9-B262-9948-87A8-DF53FF599D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9600" y="9175750"/>
            <a:ext cx="736600" cy="774700"/>
          </a:xfrm>
          <a:prstGeom prst="rect">
            <a:avLst/>
          </a:prstGeom>
        </p:spPr>
      </p:pic>
      <p:cxnSp>
        <p:nvCxnSpPr>
          <p:cNvPr id="29" name="Straight Connector 28">
            <a:extLst>
              <a:ext uri="{FF2B5EF4-FFF2-40B4-BE49-F238E27FC236}">
                <a16:creationId xmlns:a16="http://schemas.microsoft.com/office/drawing/2014/main" id="{F5AF0A46-2406-EB42-A165-9FD6CA2264D5}"/>
              </a:ext>
            </a:extLst>
          </p:cNvPr>
          <p:cNvCxnSpPr>
            <a:cxnSpLocks/>
          </p:cNvCxnSpPr>
          <p:nvPr/>
        </p:nvCxnSpPr>
        <p:spPr>
          <a:xfrm>
            <a:off x="3860800" y="9569450"/>
            <a:ext cx="3086100" cy="0"/>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pic>
        <p:nvPicPr>
          <p:cNvPr id="30" name="Picture 29" descr="A picture containing drawing, mirror, game, table&#10;&#10;Description automatically generated">
            <a:extLst>
              <a:ext uri="{FF2B5EF4-FFF2-40B4-BE49-F238E27FC236}">
                <a16:creationId xmlns:a16="http://schemas.microsoft.com/office/drawing/2014/main" id="{798413C7-388F-1D45-A69B-D75FD7FB9C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1000" y="9182100"/>
            <a:ext cx="736600" cy="774700"/>
          </a:xfrm>
          <a:prstGeom prst="rect">
            <a:avLst/>
          </a:prstGeom>
        </p:spPr>
      </p:pic>
      <p:pic>
        <p:nvPicPr>
          <p:cNvPr id="31" name="Picture 30" descr="A picture containing drawing, mirror, game, table&#10;&#10;Description automatically generated">
            <a:extLst>
              <a:ext uri="{FF2B5EF4-FFF2-40B4-BE49-F238E27FC236}">
                <a16:creationId xmlns:a16="http://schemas.microsoft.com/office/drawing/2014/main" id="{431B1A11-6923-914E-8BAC-F81C797916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4800" y="9175750"/>
            <a:ext cx="736600" cy="774700"/>
          </a:xfrm>
          <a:prstGeom prst="rect">
            <a:avLst/>
          </a:prstGeom>
        </p:spPr>
      </p:pic>
      <p:pic>
        <p:nvPicPr>
          <p:cNvPr id="32" name="Picture 31" descr="A picture containing drawing, mirror, game, table&#10;&#10;Description automatically generated">
            <a:extLst>
              <a:ext uri="{FF2B5EF4-FFF2-40B4-BE49-F238E27FC236}">
                <a16:creationId xmlns:a16="http://schemas.microsoft.com/office/drawing/2014/main" id="{FFFFB7D2-922E-774C-842A-7571E4C01A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9600" y="9175750"/>
            <a:ext cx="736600" cy="774700"/>
          </a:xfrm>
          <a:prstGeom prst="rect">
            <a:avLst/>
          </a:prstGeom>
        </p:spPr>
      </p:pic>
      <p:cxnSp>
        <p:nvCxnSpPr>
          <p:cNvPr id="33" name="Straight Connector 32">
            <a:extLst>
              <a:ext uri="{FF2B5EF4-FFF2-40B4-BE49-F238E27FC236}">
                <a16:creationId xmlns:a16="http://schemas.microsoft.com/office/drawing/2014/main" id="{525E129D-0CD9-D544-B236-0B191F42933F}"/>
              </a:ext>
            </a:extLst>
          </p:cNvPr>
          <p:cNvCxnSpPr>
            <a:cxnSpLocks/>
          </p:cNvCxnSpPr>
          <p:nvPr/>
        </p:nvCxnSpPr>
        <p:spPr>
          <a:xfrm>
            <a:off x="7493000" y="9563100"/>
            <a:ext cx="2870200" cy="0"/>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A74FB9E-F01E-614F-87C0-5419FE149A84}"/>
              </a:ext>
            </a:extLst>
          </p:cNvPr>
          <p:cNvCxnSpPr>
            <a:cxnSpLocks/>
          </p:cNvCxnSpPr>
          <p:nvPr/>
        </p:nvCxnSpPr>
        <p:spPr>
          <a:xfrm flipV="1">
            <a:off x="11125200" y="9538252"/>
            <a:ext cx="3429000" cy="24848"/>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FD00481-45EE-F34E-9F59-B6AD0CDEBC5D}"/>
              </a:ext>
            </a:extLst>
          </p:cNvPr>
          <p:cNvCxnSpPr>
            <a:cxnSpLocks/>
          </p:cNvCxnSpPr>
          <p:nvPr/>
        </p:nvCxnSpPr>
        <p:spPr>
          <a:xfrm>
            <a:off x="15011400" y="9538252"/>
            <a:ext cx="3733800" cy="0"/>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A796959-0C3B-884D-9ABC-EEF186B7F6B8}"/>
              </a:ext>
            </a:extLst>
          </p:cNvPr>
          <p:cNvSpPr txBox="1"/>
          <p:nvPr/>
        </p:nvSpPr>
        <p:spPr>
          <a:xfrm>
            <a:off x="2895600" y="9848850"/>
            <a:ext cx="1371600" cy="369332"/>
          </a:xfrm>
          <a:prstGeom prst="rect">
            <a:avLst/>
          </a:prstGeom>
          <a:noFill/>
        </p:spPr>
        <p:txBody>
          <a:bodyPr wrap="square" rtlCol="0">
            <a:spAutoFit/>
          </a:bodyPr>
          <a:lstStyle/>
          <a:p>
            <a:r>
              <a:rPr lang="en-US" dirty="0"/>
              <a:t>Introduction</a:t>
            </a:r>
          </a:p>
        </p:txBody>
      </p:sp>
      <p:sp>
        <p:nvSpPr>
          <p:cNvPr id="37" name="TextBox 36">
            <a:extLst>
              <a:ext uri="{FF2B5EF4-FFF2-40B4-BE49-F238E27FC236}">
                <a16:creationId xmlns:a16="http://schemas.microsoft.com/office/drawing/2014/main" id="{314D749E-ED62-CC40-BA0C-F9337615C974}"/>
              </a:ext>
            </a:extLst>
          </p:cNvPr>
          <p:cNvSpPr txBox="1"/>
          <p:nvPr/>
        </p:nvSpPr>
        <p:spPr>
          <a:xfrm>
            <a:off x="6553200" y="9879568"/>
            <a:ext cx="1371600" cy="369332"/>
          </a:xfrm>
          <a:prstGeom prst="rect">
            <a:avLst/>
          </a:prstGeom>
          <a:noFill/>
        </p:spPr>
        <p:txBody>
          <a:bodyPr wrap="square" rtlCol="0">
            <a:spAutoFit/>
          </a:bodyPr>
          <a:lstStyle/>
          <a:p>
            <a:r>
              <a:rPr lang="en-US" dirty="0"/>
              <a:t>Solution</a:t>
            </a:r>
          </a:p>
        </p:txBody>
      </p:sp>
      <p:sp>
        <p:nvSpPr>
          <p:cNvPr id="38" name="TextBox 37">
            <a:extLst>
              <a:ext uri="{FF2B5EF4-FFF2-40B4-BE49-F238E27FC236}">
                <a16:creationId xmlns:a16="http://schemas.microsoft.com/office/drawing/2014/main" id="{99DE120A-A806-7941-9AC5-2F9E2C35ABA2}"/>
              </a:ext>
            </a:extLst>
          </p:cNvPr>
          <p:cNvSpPr txBox="1"/>
          <p:nvPr/>
        </p:nvSpPr>
        <p:spPr>
          <a:xfrm>
            <a:off x="9906000" y="9879568"/>
            <a:ext cx="2032000" cy="369332"/>
          </a:xfrm>
          <a:prstGeom prst="rect">
            <a:avLst/>
          </a:prstGeom>
          <a:noFill/>
        </p:spPr>
        <p:txBody>
          <a:bodyPr wrap="square" rtlCol="0">
            <a:spAutoFit/>
          </a:bodyPr>
          <a:lstStyle/>
          <a:p>
            <a:r>
              <a:rPr lang="en-US" dirty="0"/>
              <a:t>Implementation</a:t>
            </a:r>
          </a:p>
        </p:txBody>
      </p:sp>
      <p:sp>
        <p:nvSpPr>
          <p:cNvPr id="39" name="TextBox 38">
            <a:extLst>
              <a:ext uri="{FF2B5EF4-FFF2-40B4-BE49-F238E27FC236}">
                <a16:creationId xmlns:a16="http://schemas.microsoft.com/office/drawing/2014/main" id="{BD1EA91B-F5AE-1247-9769-DB5B4446C0E4}"/>
              </a:ext>
            </a:extLst>
          </p:cNvPr>
          <p:cNvSpPr txBox="1"/>
          <p:nvPr/>
        </p:nvSpPr>
        <p:spPr>
          <a:xfrm>
            <a:off x="14262100" y="9848850"/>
            <a:ext cx="1371600" cy="369332"/>
          </a:xfrm>
          <a:prstGeom prst="rect">
            <a:avLst/>
          </a:prstGeom>
          <a:noFill/>
        </p:spPr>
        <p:txBody>
          <a:bodyPr wrap="square" rtlCol="0">
            <a:spAutoFit/>
          </a:bodyPr>
          <a:lstStyle/>
          <a:p>
            <a:r>
              <a:rPr lang="en-US" dirty="0"/>
              <a:t>Conclusion</a:t>
            </a:r>
          </a:p>
        </p:txBody>
      </p:sp>
      <p:sp>
        <p:nvSpPr>
          <p:cNvPr id="2" name="TextBox 1">
            <a:extLst>
              <a:ext uri="{FF2B5EF4-FFF2-40B4-BE49-F238E27FC236}">
                <a16:creationId xmlns:a16="http://schemas.microsoft.com/office/drawing/2014/main" id="{B0F3CB17-7076-C642-8C18-B57F53E89C0A}"/>
              </a:ext>
            </a:extLst>
          </p:cNvPr>
          <p:cNvSpPr txBox="1"/>
          <p:nvPr/>
        </p:nvSpPr>
        <p:spPr>
          <a:xfrm>
            <a:off x="2895600" y="3543300"/>
            <a:ext cx="13106400" cy="6740307"/>
          </a:xfrm>
          <a:prstGeom prst="rect">
            <a:avLst/>
          </a:prstGeom>
          <a:noFill/>
        </p:spPr>
        <p:txBody>
          <a:bodyPr wrap="square" rtlCol="0">
            <a:spAutoFit/>
          </a:bodyPr>
          <a:lstStyle/>
          <a:p>
            <a:r>
              <a:rPr lang="en-US" sz="2400" dirty="0"/>
              <a:t>While other products exist to crowdsource tourism (</a:t>
            </a:r>
            <a:r>
              <a:rPr lang="en-US" sz="2400" dirty="0" err="1"/>
              <a:t>eg.</a:t>
            </a:r>
            <a:r>
              <a:rPr lang="en-US" sz="2400" dirty="0"/>
              <a:t> TripAdvisor), our product is different in a number of ways. First, we allow for temporary attractions in addition to permanent ones, so users don't miss out on limited time events (</a:t>
            </a:r>
            <a:r>
              <a:rPr lang="en-US" sz="2400" dirty="0" err="1"/>
              <a:t>eg.</a:t>
            </a:r>
            <a:r>
              <a:rPr lang="en-US" sz="2400" dirty="0"/>
              <a:t> an art showcase in the park). Additionally, since our data is uploaded directly by users in the area, it gives a more true sense of someone who lives/visits that area would actually do. That way, we get a more varied mix of tourist spots and more unknown local attractions to fit any user's needs. Finally, our app showcases attractions popular in a smaller window of time, meaning it better reflects changing interests and seasonal nature of some attractions which is not reflected on most tourism sites. 			</a:t>
            </a:r>
          </a:p>
          <a:p>
            <a:r>
              <a:rPr lang="en-US" sz="2400" dirty="0"/>
              <a:t>			</a:t>
            </a:r>
          </a:p>
          <a:p>
            <a:r>
              <a:rPr lang="en-US" sz="2400" dirty="0"/>
              <a:t>			</a:t>
            </a:r>
          </a:p>
          <a:p>
            <a:r>
              <a:rPr lang="en-US" sz="2400" dirty="0"/>
              <a:t>			</a:t>
            </a:r>
          </a:p>
          <a:p>
            <a:r>
              <a:rPr lang="en-US" sz="2400" dirty="0"/>
              <a:t>			</a:t>
            </a:r>
          </a:p>
          <a:p>
            <a:r>
              <a:rPr lang="en-US" sz="2400" dirty="0"/>
              <a:t>			</a:t>
            </a:r>
          </a:p>
          <a:p>
            <a:r>
              <a:rPr lang="en-US" sz="2400" dirty="0"/>
              <a:t>			</a:t>
            </a:r>
          </a:p>
          <a:p>
            <a:r>
              <a:rPr lang="en-US" sz="2400" dirty="0"/>
              <a:t>			</a:t>
            </a:r>
          </a:p>
          <a:p>
            <a:r>
              <a:rPr lang="en-US" sz="2400" dirty="0"/>
              <a:t>			</a:t>
            </a:r>
          </a:p>
          <a:p>
            <a:r>
              <a:rPr lang="en-US" sz="2400" dirty="0"/>
              <a:t>			</a:t>
            </a:r>
          </a:p>
          <a:p>
            <a:r>
              <a:rPr lang="en-US" sz="2400" dirty="0"/>
              <a:t>			</a:t>
            </a:r>
          </a:p>
        </p:txBody>
      </p:sp>
    </p:spTree>
    <p:extLst>
      <p:ext uri="{BB962C8B-B14F-4D97-AF65-F5344CB8AC3E}">
        <p14:creationId xmlns:p14="http://schemas.microsoft.com/office/powerpoint/2010/main" val="2052369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463;p19" descr="Dollar">
            <a:extLst>
              <a:ext uri="{FF2B5EF4-FFF2-40B4-BE49-F238E27FC236}">
                <a16:creationId xmlns:a16="http://schemas.microsoft.com/office/drawing/2014/main" id="{3B198631-6CBF-014B-8EBE-586B3488004C}"/>
              </a:ext>
            </a:extLst>
          </p:cNvPr>
          <p:cNvPicPr preferRelativeResize="0"/>
          <p:nvPr/>
        </p:nvPicPr>
        <p:blipFill rotWithShape="1">
          <a:blip r:embed="rId2">
            <a:alphaModFix/>
          </a:blip>
          <a:srcRect/>
          <a:stretch/>
        </p:blipFill>
        <p:spPr>
          <a:xfrm>
            <a:off x="12801600" y="3543300"/>
            <a:ext cx="914400" cy="914400"/>
          </a:xfrm>
          <a:prstGeom prst="rect">
            <a:avLst/>
          </a:prstGeom>
          <a:noFill/>
          <a:ln>
            <a:noFill/>
          </a:ln>
        </p:spPr>
      </p:pic>
      <p:pic>
        <p:nvPicPr>
          <p:cNvPr id="21" name="Google Shape;464;p19" descr="Smart Phone">
            <a:extLst>
              <a:ext uri="{FF2B5EF4-FFF2-40B4-BE49-F238E27FC236}">
                <a16:creationId xmlns:a16="http://schemas.microsoft.com/office/drawing/2014/main" id="{C5503AE3-6EA7-E64A-8A7E-54645C941C47}"/>
              </a:ext>
            </a:extLst>
          </p:cNvPr>
          <p:cNvPicPr preferRelativeResize="0"/>
          <p:nvPr/>
        </p:nvPicPr>
        <p:blipFill rotWithShape="1">
          <a:blip r:embed="rId3">
            <a:alphaModFix/>
          </a:blip>
          <a:srcRect/>
          <a:stretch/>
        </p:blipFill>
        <p:spPr>
          <a:xfrm>
            <a:off x="12039600" y="5448300"/>
            <a:ext cx="914400" cy="914400"/>
          </a:xfrm>
          <a:prstGeom prst="rect">
            <a:avLst/>
          </a:prstGeom>
          <a:noFill/>
          <a:ln>
            <a:noFill/>
          </a:ln>
        </p:spPr>
      </p:pic>
      <p:pic>
        <p:nvPicPr>
          <p:cNvPr id="22" name="Google Shape;465;p19" descr="Store">
            <a:extLst>
              <a:ext uri="{FF2B5EF4-FFF2-40B4-BE49-F238E27FC236}">
                <a16:creationId xmlns:a16="http://schemas.microsoft.com/office/drawing/2014/main" id="{91DD66C8-D9DA-AD49-9E05-0C083F52221F}"/>
              </a:ext>
            </a:extLst>
          </p:cNvPr>
          <p:cNvPicPr preferRelativeResize="0"/>
          <p:nvPr/>
        </p:nvPicPr>
        <p:blipFill rotWithShape="1">
          <a:blip r:embed="rId4">
            <a:alphaModFix/>
          </a:blip>
          <a:srcRect/>
          <a:stretch/>
        </p:blipFill>
        <p:spPr>
          <a:xfrm>
            <a:off x="12802352" y="7357131"/>
            <a:ext cx="914400" cy="914400"/>
          </a:xfrm>
          <a:prstGeom prst="rect">
            <a:avLst/>
          </a:prstGeom>
          <a:noFill/>
          <a:ln>
            <a:noFill/>
          </a:ln>
        </p:spPr>
      </p:pic>
      <p:pic>
        <p:nvPicPr>
          <p:cNvPr id="23" name="Picture 22" descr="A picture containing sitting, drawing&#10;&#10;Description automatically generated">
            <a:extLst>
              <a:ext uri="{FF2B5EF4-FFF2-40B4-BE49-F238E27FC236}">
                <a16:creationId xmlns:a16="http://schemas.microsoft.com/office/drawing/2014/main" id="{0ECAA830-B7EF-3B4C-A268-CB024CAA6B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21100" y="-38100"/>
            <a:ext cx="2019300" cy="2019300"/>
          </a:xfrm>
          <a:prstGeom prst="rect">
            <a:avLst/>
          </a:prstGeom>
        </p:spPr>
      </p:pic>
      <p:sp>
        <p:nvSpPr>
          <p:cNvPr id="24" name="Rectangle 23">
            <a:extLst>
              <a:ext uri="{FF2B5EF4-FFF2-40B4-BE49-F238E27FC236}">
                <a16:creationId xmlns:a16="http://schemas.microsoft.com/office/drawing/2014/main" id="{ECAA3791-8529-3B49-A9DC-4B0D9842ADE1}"/>
              </a:ext>
            </a:extLst>
          </p:cNvPr>
          <p:cNvSpPr/>
          <p:nvPr/>
        </p:nvSpPr>
        <p:spPr>
          <a:xfrm>
            <a:off x="0" y="495300"/>
            <a:ext cx="15621000" cy="2286000"/>
          </a:xfrm>
          <a:prstGeom prst="rect">
            <a:avLst/>
          </a:prstGeom>
          <a:solidFill>
            <a:srgbClr val="F06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E514CA4-A72E-E743-A96C-0A950A5C02AA}"/>
              </a:ext>
            </a:extLst>
          </p:cNvPr>
          <p:cNvSpPr/>
          <p:nvPr/>
        </p:nvSpPr>
        <p:spPr>
          <a:xfrm>
            <a:off x="1333906" y="958721"/>
            <a:ext cx="5602816" cy="1569660"/>
          </a:xfrm>
          <a:prstGeom prst="rect">
            <a:avLst/>
          </a:prstGeom>
        </p:spPr>
        <p:txBody>
          <a:bodyPr wrap="none">
            <a:spAutoFit/>
          </a:bodyPr>
          <a:lstStyle/>
          <a:p>
            <a:r>
              <a:rPr lang="en-US" sz="9600" dirty="0">
                <a:solidFill>
                  <a:srgbClr val="F8F8F8"/>
                </a:solidFill>
                <a:latin typeface="Nunito Sans Extra Light Bold"/>
              </a:rPr>
              <a:t>Marketing</a:t>
            </a:r>
            <a:endParaRPr lang="en-US" dirty="0"/>
          </a:p>
        </p:txBody>
      </p:sp>
      <p:sp>
        <p:nvSpPr>
          <p:cNvPr id="26" name="Rectangle 25">
            <a:extLst>
              <a:ext uri="{FF2B5EF4-FFF2-40B4-BE49-F238E27FC236}">
                <a16:creationId xmlns:a16="http://schemas.microsoft.com/office/drawing/2014/main" id="{C8B16C37-2489-E143-9C58-C69A1B067D56}"/>
              </a:ext>
            </a:extLst>
          </p:cNvPr>
          <p:cNvSpPr/>
          <p:nvPr/>
        </p:nvSpPr>
        <p:spPr>
          <a:xfrm>
            <a:off x="0" y="9410700"/>
            <a:ext cx="18288000"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146AA9D2-EC58-B148-8956-396FBCE2C257}"/>
              </a:ext>
            </a:extLst>
          </p:cNvPr>
          <p:cNvCxnSpPr>
            <a:cxnSpLocks/>
          </p:cNvCxnSpPr>
          <p:nvPr/>
        </p:nvCxnSpPr>
        <p:spPr>
          <a:xfrm>
            <a:off x="-25400" y="9538252"/>
            <a:ext cx="3225800" cy="24848"/>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pic>
        <p:nvPicPr>
          <p:cNvPr id="28" name="Picture 27" descr="A picture containing drawing, mirror, game, table&#10;&#10;Description automatically generated">
            <a:extLst>
              <a:ext uri="{FF2B5EF4-FFF2-40B4-BE49-F238E27FC236}">
                <a16:creationId xmlns:a16="http://schemas.microsoft.com/office/drawing/2014/main" id="{0716C9A9-B262-9948-87A8-DF53FF599D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9600" y="9175750"/>
            <a:ext cx="736600" cy="774700"/>
          </a:xfrm>
          <a:prstGeom prst="rect">
            <a:avLst/>
          </a:prstGeom>
        </p:spPr>
      </p:pic>
      <p:cxnSp>
        <p:nvCxnSpPr>
          <p:cNvPr id="29" name="Straight Connector 28">
            <a:extLst>
              <a:ext uri="{FF2B5EF4-FFF2-40B4-BE49-F238E27FC236}">
                <a16:creationId xmlns:a16="http://schemas.microsoft.com/office/drawing/2014/main" id="{F5AF0A46-2406-EB42-A165-9FD6CA2264D5}"/>
              </a:ext>
            </a:extLst>
          </p:cNvPr>
          <p:cNvCxnSpPr>
            <a:cxnSpLocks/>
          </p:cNvCxnSpPr>
          <p:nvPr/>
        </p:nvCxnSpPr>
        <p:spPr>
          <a:xfrm>
            <a:off x="3860800" y="9569450"/>
            <a:ext cx="3086100" cy="0"/>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pic>
        <p:nvPicPr>
          <p:cNvPr id="30" name="Picture 29" descr="A picture containing drawing, mirror, game, table&#10;&#10;Description automatically generated">
            <a:extLst>
              <a:ext uri="{FF2B5EF4-FFF2-40B4-BE49-F238E27FC236}">
                <a16:creationId xmlns:a16="http://schemas.microsoft.com/office/drawing/2014/main" id="{798413C7-388F-1D45-A69B-D75FD7FB9C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1000" y="9182100"/>
            <a:ext cx="736600" cy="774700"/>
          </a:xfrm>
          <a:prstGeom prst="rect">
            <a:avLst/>
          </a:prstGeom>
        </p:spPr>
      </p:pic>
      <p:pic>
        <p:nvPicPr>
          <p:cNvPr id="31" name="Picture 30" descr="A picture containing drawing, mirror, game, table&#10;&#10;Description automatically generated">
            <a:extLst>
              <a:ext uri="{FF2B5EF4-FFF2-40B4-BE49-F238E27FC236}">
                <a16:creationId xmlns:a16="http://schemas.microsoft.com/office/drawing/2014/main" id="{431B1A11-6923-914E-8BAC-F81C797916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4800" y="9175750"/>
            <a:ext cx="736600" cy="774700"/>
          </a:xfrm>
          <a:prstGeom prst="rect">
            <a:avLst/>
          </a:prstGeom>
        </p:spPr>
      </p:pic>
      <p:pic>
        <p:nvPicPr>
          <p:cNvPr id="32" name="Picture 31" descr="A picture containing drawing, mirror, game, table&#10;&#10;Description automatically generated">
            <a:extLst>
              <a:ext uri="{FF2B5EF4-FFF2-40B4-BE49-F238E27FC236}">
                <a16:creationId xmlns:a16="http://schemas.microsoft.com/office/drawing/2014/main" id="{FFFFB7D2-922E-774C-842A-7571E4C01A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9600" y="9175750"/>
            <a:ext cx="736600" cy="774700"/>
          </a:xfrm>
          <a:prstGeom prst="rect">
            <a:avLst/>
          </a:prstGeom>
        </p:spPr>
      </p:pic>
      <p:cxnSp>
        <p:nvCxnSpPr>
          <p:cNvPr id="33" name="Straight Connector 32">
            <a:extLst>
              <a:ext uri="{FF2B5EF4-FFF2-40B4-BE49-F238E27FC236}">
                <a16:creationId xmlns:a16="http://schemas.microsoft.com/office/drawing/2014/main" id="{525E129D-0CD9-D544-B236-0B191F42933F}"/>
              </a:ext>
            </a:extLst>
          </p:cNvPr>
          <p:cNvCxnSpPr>
            <a:cxnSpLocks/>
          </p:cNvCxnSpPr>
          <p:nvPr/>
        </p:nvCxnSpPr>
        <p:spPr>
          <a:xfrm>
            <a:off x="7493000" y="9563100"/>
            <a:ext cx="2870200" cy="0"/>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A74FB9E-F01E-614F-87C0-5419FE149A84}"/>
              </a:ext>
            </a:extLst>
          </p:cNvPr>
          <p:cNvCxnSpPr>
            <a:cxnSpLocks/>
          </p:cNvCxnSpPr>
          <p:nvPr/>
        </p:nvCxnSpPr>
        <p:spPr>
          <a:xfrm flipV="1">
            <a:off x="11125200" y="9538252"/>
            <a:ext cx="3429000" cy="24848"/>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FD00481-45EE-F34E-9F59-B6AD0CDEBC5D}"/>
              </a:ext>
            </a:extLst>
          </p:cNvPr>
          <p:cNvCxnSpPr>
            <a:cxnSpLocks/>
          </p:cNvCxnSpPr>
          <p:nvPr/>
        </p:nvCxnSpPr>
        <p:spPr>
          <a:xfrm>
            <a:off x="15011400" y="9538252"/>
            <a:ext cx="3733800" cy="0"/>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A796959-0C3B-884D-9ABC-EEF186B7F6B8}"/>
              </a:ext>
            </a:extLst>
          </p:cNvPr>
          <p:cNvSpPr txBox="1"/>
          <p:nvPr/>
        </p:nvSpPr>
        <p:spPr>
          <a:xfrm>
            <a:off x="2895600" y="9848850"/>
            <a:ext cx="1371600" cy="369332"/>
          </a:xfrm>
          <a:prstGeom prst="rect">
            <a:avLst/>
          </a:prstGeom>
          <a:noFill/>
        </p:spPr>
        <p:txBody>
          <a:bodyPr wrap="square" rtlCol="0">
            <a:spAutoFit/>
          </a:bodyPr>
          <a:lstStyle/>
          <a:p>
            <a:r>
              <a:rPr lang="en-US" dirty="0"/>
              <a:t>Introduction</a:t>
            </a:r>
          </a:p>
        </p:txBody>
      </p:sp>
      <p:sp>
        <p:nvSpPr>
          <p:cNvPr id="37" name="TextBox 36">
            <a:extLst>
              <a:ext uri="{FF2B5EF4-FFF2-40B4-BE49-F238E27FC236}">
                <a16:creationId xmlns:a16="http://schemas.microsoft.com/office/drawing/2014/main" id="{314D749E-ED62-CC40-BA0C-F9337615C974}"/>
              </a:ext>
            </a:extLst>
          </p:cNvPr>
          <p:cNvSpPr txBox="1"/>
          <p:nvPr/>
        </p:nvSpPr>
        <p:spPr>
          <a:xfrm>
            <a:off x="6553200" y="9879568"/>
            <a:ext cx="1371600" cy="369332"/>
          </a:xfrm>
          <a:prstGeom prst="rect">
            <a:avLst/>
          </a:prstGeom>
          <a:noFill/>
        </p:spPr>
        <p:txBody>
          <a:bodyPr wrap="square" rtlCol="0">
            <a:spAutoFit/>
          </a:bodyPr>
          <a:lstStyle/>
          <a:p>
            <a:r>
              <a:rPr lang="en-US" dirty="0"/>
              <a:t>Solution</a:t>
            </a:r>
          </a:p>
        </p:txBody>
      </p:sp>
      <p:sp>
        <p:nvSpPr>
          <p:cNvPr id="38" name="TextBox 37">
            <a:extLst>
              <a:ext uri="{FF2B5EF4-FFF2-40B4-BE49-F238E27FC236}">
                <a16:creationId xmlns:a16="http://schemas.microsoft.com/office/drawing/2014/main" id="{99DE120A-A806-7941-9AC5-2F9E2C35ABA2}"/>
              </a:ext>
            </a:extLst>
          </p:cNvPr>
          <p:cNvSpPr txBox="1"/>
          <p:nvPr/>
        </p:nvSpPr>
        <p:spPr>
          <a:xfrm>
            <a:off x="9906000" y="9879568"/>
            <a:ext cx="2032000" cy="369332"/>
          </a:xfrm>
          <a:prstGeom prst="rect">
            <a:avLst/>
          </a:prstGeom>
          <a:noFill/>
        </p:spPr>
        <p:txBody>
          <a:bodyPr wrap="square" rtlCol="0">
            <a:spAutoFit/>
          </a:bodyPr>
          <a:lstStyle/>
          <a:p>
            <a:r>
              <a:rPr lang="en-US" dirty="0"/>
              <a:t>Implementation</a:t>
            </a:r>
          </a:p>
        </p:txBody>
      </p:sp>
      <p:sp>
        <p:nvSpPr>
          <p:cNvPr id="39" name="TextBox 38">
            <a:extLst>
              <a:ext uri="{FF2B5EF4-FFF2-40B4-BE49-F238E27FC236}">
                <a16:creationId xmlns:a16="http://schemas.microsoft.com/office/drawing/2014/main" id="{BD1EA91B-F5AE-1247-9769-DB5B4446C0E4}"/>
              </a:ext>
            </a:extLst>
          </p:cNvPr>
          <p:cNvSpPr txBox="1"/>
          <p:nvPr/>
        </p:nvSpPr>
        <p:spPr>
          <a:xfrm>
            <a:off x="14262100" y="9848850"/>
            <a:ext cx="1371600" cy="369332"/>
          </a:xfrm>
          <a:prstGeom prst="rect">
            <a:avLst/>
          </a:prstGeom>
          <a:noFill/>
        </p:spPr>
        <p:txBody>
          <a:bodyPr wrap="square" rtlCol="0">
            <a:spAutoFit/>
          </a:bodyPr>
          <a:lstStyle/>
          <a:p>
            <a:r>
              <a:rPr lang="en-US" dirty="0"/>
              <a:t>Conclusion</a:t>
            </a:r>
          </a:p>
        </p:txBody>
      </p:sp>
      <p:sp>
        <p:nvSpPr>
          <p:cNvPr id="2" name="TextBox 1">
            <a:extLst>
              <a:ext uri="{FF2B5EF4-FFF2-40B4-BE49-F238E27FC236}">
                <a16:creationId xmlns:a16="http://schemas.microsoft.com/office/drawing/2014/main" id="{B0F3CB17-7076-C642-8C18-B57F53E89C0A}"/>
              </a:ext>
            </a:extLst>
          </p:cNvPr>
          <p:cNvSpPr txBox="1"/>
          <p:nvPr/>
        </p:nvSpPr>
        <p:spPr>
          <a:xfrm>
            <a:off x="2819400" y="3543300"/>
            <a:ext cx="13106400" cy="1938992"/>
          </a:xfrm>
          <a:prstGeom prst="rect">
            <a:avLst/>
          </a:prstGeom>
          <a:noFill/>
        </p:spPr>
        <p:txBody>
          <a:bodyPr wrap="square" rtlCol="0">
            <a:spAutoFit/>
          </a:bodyPr>
          <a:lstStyle/>
          <a:p>
            <a:r>
              <a:rPr lang="en-US" sz="2400" dirty="0"/>
              <a:t>Key Partners:</a:t>
            </a:r>
          </a:p>
          <a:p>
            <a:r>
              <a:rPr lang="en-US" sz="2400" dirty="0"/>
              <a:t>Travel influencers (</a:t>
            </a:r>
            <a:r>
              <a:rPr lang="en-US" sz="2400" dirty="0" err="1"/>
              <a:t>youtube</a:t>
            </a:r>
            <a:r>
              <a:rPr lang="en-US" sz="2400" dirty="0"/>
              <a:t>, </a:t>
            </a:r>
            <a:r>
              <a:rPr lang="en-US" sz="2400" dirty="0" err="1"/>
              <a:t>instagram</a:t>
            </a:r>
            <a:r>
              <a:rPr lang="en-US" sz="2400" dirty="0"/>
              <a:t>)	</a:t>
            </a:r>
          </a:p>
          <a:p>
            <a:r>
              <a:rPr lang="en-US" sz="2400" dirty="0"/>
              <a:t>Local venues/businesses	</a:t>
            </a:r>
          </a:p>
          <a:p>
            <a:r>
              <a:rPr lang="en-US" sz="2400" dirty="0"/>
              <a:t>People in any given area -- if they don't	</a:t>
            </a:r>
          </a:p>
          <a:p>
            <a:r>
              <a:rPr lang="en-US" sz="2400" dirty="0"/>
              <a:t>upload anything, app is useless</a:t>
            </a:r>
            <a:r>
              <a:rPr lang="en-US" dirty="0"/>
              <a:t>	</a:t>
            </a:r>
          </a:p>
        </p:txBody>
      </p:sp>
    </p:spTree>
    <p:extLst>
      <p:ext uri="{BB962C8B-B14F-4D97-AF65-F5344CB8AC3E}">
        <p14:creationId xmlns:p14="http://schemas.microsoft.com/office/powerpoint/2010/main" val="41225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463;p19" descr="Dollar">
            <a:extLst>
              <a:ext uri="{FF2B5EF4-FFF2-40B4-BE49-F238E27FC236}">
                <a16:creationId xmlns:a16="http://schemas.microsoft.com/office/drawing/2014/main" id="{3B198631-6CBF-014B-8EBE-586B3488004C}"/>
              </a:ext>
            </a:extLst>
          </p:cNvPr>
          <p:cNvPicPr preferRelativeResize="0"/>
          <p:nvPr/>
        </p:nvPicPr>
        <p:blipFill rotWithShape="1">
          <a:blip r:embed="rId2">
            <a:alphaModFix/>
          </a:blip>
          <a:srcRect/>
          <a:stretch/>
        </p:blipFill>
        <p:spPr>
          <a:xfrm>
            <a:off x="12801600" y="3543300"/>
            <a:ext cx="914400" cy="914400"/>
          </a:xfrm>
          <a:prstGeom prst="rect">
            <a:avLst/>
          </a:prstGeom>
          <a:noFill/>
          <a:ln>
            <a:noFill/>
          </a:ln>
        </p:spPr>
      </p:pic>
      <p:pic>
        <p:nvPicPr>
          <p:cNvPr id="21" name="Google Shape;464;p19" descr="Smart Phone">
            <a:extLst>
              <a:ext uri="{FF2B5EF4-FFF2-40B4-BE49-F238E27FC236}">
                <a16:creationId xmlns:a16="http://schemas.microsoft.com/office/drawing/2014/main" id="{C5503AE3-6EA7-E64A-8A7E-54645C941C47}"/>
              </a:ext>
            </a:extLst>
          </p:cNvPr>
          <p:cNvPicPr preferRelativeResize="0"/>
          <p:nvPr/>
        </p:nvPicPr>
        <p:blipFill rotWithShape="1">
          <a:blip r:embed="rId3">
            <a:alphaModFix/>
          </a:blip>
          <a:srcRect/>
          <a:stretch/>
        </p:blipFill>
        <p:spPr>
          <a:xfrm>
            <a:off x="12039600" y="5448300"/>
            <a:ext cx="914400" cy="914400"/>
          </a:xfrm>
          <a:prstGeom prst="rect">
            <a:avLst/>
          </a:prstGeom>
          <a:noFill/>
          <a:ln>
            <a:noFill/>
          </a:ln>
        </p:spPr>
      </p:pic>
      <p:pic>
        <p:nvPicPr>
          <p:cNvPr id="22" name="Google Shape;465;p19" descr="Store">
            <a:extLst>
              <a:ext uri="{FF2B5EF4-FFF2-40B4-BE49-F238E27FC236}">
                <a16:creationId xmlns:a16="http://schemas.microsoft.com/office/drawing/2014/main" id="{91DD66C8-D9DA-AD49-9E05-0C083F52221F}"/>
              </a:ext>
            </a:extLst>
          </p:cNvPr>
          <p:cNvPicPr preferRelativeResize="0"/>
          <p:nvPr/>
        </p:nvPicPr>
        <p:blipFill rotWithShape="1">
          <a:blip r:embed="rId4">
            <a:alphaModFix/>
          </a:blip>
          <a:srcRect/>
          <a:stretch/>
        </p:blipFill>
        <p:spPr>
          <a:xfrm>
            <a:off x="12802352" y="7357131"/>
            <a:ext cx="914400" cy="914400"/>
          </a:xfrm>
          <a:prstGeom prst="rect">
            <a:avLst/>
          </a:prstGeom>
          <a:noFill/>
          <a:ln>
            <a:noFill/>
          </a:ln>
        </p:spPr>
      </p:pic>
      <p:pic>
        <p:nvPicPr>
          <p:cNvPr id="23" name="Picture 22" descr="A picture containing sitting, drawing&#10;&#10;Description automatically generated">
            <a:extLst>
              <a:ext uri="{FF2B5EF4-FFF2-40B4-BE49-F238E27FC236}">
                <a16:creationId xmlns:a16="http://schemas.microsoft.com/office/drawing/2014/main" id="{0ECAA830-B7EF-3B4C-A268-CB024CAA6B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21100" y="-38100"/>
            <a:ext cx="2019300" cy="2019300"/>
          </a:xfrm>
          <a:prstGeom prst="rect">
            <a:avLst/>
          </a:prstGeom>
        </p:spPr>
      </p:pic>
      <p:sp>
        <p:nvSpPr>
          <p:cNvPr id="24" name="Rectangle 23">
            <a:extLst>
              <a:ext uri="{FF2B5EF4-FFF2-40B4-BE49-F238E27FC236}">
                <a16:creationId xmlns:a16="http://schemas.microsoft.com/office/drawing/2014/main" id="{ECAA3791-8529-3B49-A9DC-4B0D9842ADE1}"/>
              </a:ext>
            </a:extLst>
          </p:cNvPr>
          <p:cNvSpPr/>
          <p:nvPr/>
        </p:nvSpPr>
        <p:spPr>
          <a:xfrm>
            <a:off x="0" y="495300"/>
            <a:ext cx="15621000" cy="2286000"/>
          </a:xfrm>
          <a:prstGeom prst="rect">
            <a:avLst/>
          </a:prstGeom>
          <a:solidFill>
            <a:srgbClr val="F06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E514CA4-A72E-E743-A96C-0A950A5C02AA}"/>
              </a:ext>
            </a:extLst>
          </p:cNvPr>
          <p:cNvSpPr/>
          <p:nvPr/>
        </p:nvSpPr>
        <p:spPr>
          <a:xfrm>
            <a:off x="1333906" y="958721"/>
            <a:ext cx="4945585" cy="1569660"/>
          </a:xfrm>
          <a:prstGeom prst="rect">
            <a:avLst/>
          </a:prstGeom>
        </p:spPr>
        <p:txBody>
          <a:bodyPr wrap="none">
            <a:spAutoFit/>
          </a:bodyPr>
          <a:lstStyle/>
          <a:p>
            <a:r>
              <a:rPr lang="en-US" sz="9600" dirty="0">
                <a:solidFill>
                  <a:srgbClr val="F8F8F8"/>
                </a:solidFill>
                <a:latin typeface="Nunito Sans Extra Light Bold"/>
              </a:rPr>
              <a:t>Financial</a:t>
            </a:r>
            <a:endParaRPr lang="en-US" dirty="0"/>
          </a:p>
        </p:txBody>
      </p:sp>
      <p:sp>
        <p:nvSpPr>
          <p:cNvPr id="26" name="Rectangle 25">
            <a:extLst>
              <a:ext uri="{FF2B5EF4-FFF2-40B4-BE49-F238E27FC236}">
                <a16:creationId xmlns:a16="http://schemas.microsoft.com/office/drawing/2014/main" id="{C8B16C37-2489-E143-9C58-C69A1B067D56}"/>
              </a:ext>
            </a:extLst>
          </p:cNvPr>
          <p:cNvSpPr/>
          <p:nvPr/>
        </p:nvSpPr>
        <p:spPr>
          <a:xfrm>
            <a:off x="0" y="9410700"/>
            <a:ext cx="18288000"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146AA9D2-EC58-B148-8956-396FBCE2C257}"/>
              </a:ext>
            </a:extLst>
          </p:cNvPr>
          <p:cNvCxnSpPr>
            <a:cxnSpLocks/>
          </p:cNvCxnSpPr>
          <p:nvPr/>
        </p:nvCxnSpPr>
        <p:spPr>
          <a:xfrm>
            <a:off x="-25400" y="9538252"/>
            <a:ext cx="3225800" cy="24848"/>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pic>
        <p:nvPicPr>
          <p:cNvPr id="28" name="Picture 27" descr="A picture containing drawing, mirror, game, table&#10;&#10;Description automatically generated">
            <a:extLst>
              <a:ext uri="{FF2B5EF4-FFF2-40B4-BE49-F238E27FC236}">
                <a16:creationId xmlns:a16="http://schemas.microsoft.com/office/drawing/2014/main" id="{0716C9A9-B262-9948-87A8-DF53FF599D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9600" y="9175750"/>
            <a:ext cx="736600" cy="774700"/>
          </a:xfrm>
          <a:prstGeom prst="rect">
            <a:avLst/>
          </a:prstGeom>
        </p:spPr>
      </p:pic>
      <p:cxnSp>
        <p:nvCxnSpPr>
          <p:cNvPr id="29" name="Straight Connector 28">
            <a:extLst>
              <a:ext uri="{FF2B5EF4-FFF2-40B4-BE49-F238E27FC236}">
                <a16:creationId xmlns:a16="http://schemas.microsoft.com/office/drawing/2014/main" id="{F5AF0A46-2406-EB42-A165-9FD6CA2264D5}"/>
              </a:ext>
            </a:extLst>
          </p:cNvPr>
          <p:cNvCxnSpPr>
            <a:cxnSpLocks/>
          </p:cNvCxnSpPr>
          <p:nvPr/>
        </p:nvCxnSpPr>
        <p:spPr>
          <a:xfrm>
            <a:off x="3860800" y="9569450"/>
            <a:ext cx="3086100" cy="0"/>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pic>
        <p:nvPicPr>
          <p:cNvPr id="30" name="Picture 29" descr="A picture containing drawing, mirror, game, table&#10;&#10;Description automatically generated">
            <a:extLst>
              <a:ext uri="{FF2B5EF4-FFF2-40B4-BE49-F238E27FC236}">
                <a16:creationId xmlns:a16="http://schemas.microsoft.com/office/drawing/2014/main" id="{798413C7-388F-1D45-A69B-D75FD7FB9C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1000" y="9182100"/>
            <a:ext cx="736600" cy="774700"/>
          </a:xfrm>
          <a:prstGeom prst="rect">
            <a:avLst/>
          </a:prstGeom>
        </p:spPr>
      </p:pic>
      <p:pic>
        <p:nvPicPr>
          <p:cNvPr id="31" name="Picture 30" descr="A picture containing drawing, mirror, game, table&#10;&#10;Description automatically generated">
            <a:extLst>
              <a:ext uri="{FF2B5EF4-FFF2-40B4-BE49-F238E27FC236}">
                <a16:creationId xmlns:a16="http://schemas.microsoft.com/office/drawing/2014/main" id="{431B1A11-6923-914E-8BAC-F81C797916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4800" y="9175750"/>
            <a:ext cx="736600" cy="774700"/>
          </a:xfrm>
          <a:prstGeom prst="rect">
            <a:avLst/>
          </a:prstGeom>
        </p:spPr>
      </p:pic>
      <p:pic>
        <p:nvPicPr>
          <p:cNvPr id="32" name="Picture 31" descr="A picture containing drawing, mirror, game, table&#10;&#10;Description automatically generated">
            <a:extLst>
              <a:ext uri="{FF2B5EF4-FFF2-40B4-BE49-F238E27FC236}">
                <a16:creationId xmlns:a16="http://schemas.microsoft.com/office/drawing/2014/main" id="{FFFFB7D2-922E-774C-842A-7571E4C01A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9600" y="9175750"/>
            <a:ext cx="736600" cy="774700"/>
          </a:xfrm>
          <a:prstGeom prst="rect">
            <a:avLst/>
          </a:prstGeom>
        </p:spPr>
      </p:pic>
      <p:cxnSp>
        <p:nvCxnSpPr>
          <p:cNvPr id="33" name="Straight Connector 32">
            <a:extLst>
              <a:ext uri="{FF2B5EF4-FFF2-40B4-BE49-F238E27FC236}">
                <a16:creationId xmlns:a16="http://schemas.microsoft.com/office/drawing/2014/main" id="{525E129D-0CD9-D544-B236-0B191F42933F}"/>
              </a:ext>
            </a:extLst>
          </p:cNvPr>
          <p:cNvCxnSpPr>
            <a:cxnSpLocks/>
          </p:cNvCxnSpPr>
          <p:nvPr/>
        </p:nvCxnSpPr>
        <p:spPr>
          <a:xfrm>
            <a:off x="7493000" y="9563100"/>
            <a:ext cx="2870200" cy="0"/>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A74FB9E-F01E-614F-87C0-5419FE149A84}"/>
              </a:ext>
            </a:extLst>
          </p:cNvPr>
          <p:cNvCxnSpPr>
            <a:cxnSpLocks/>
          </p:cNvCxnSpPr>
          <p:nvPr/>
        </p:nvCxnSpPr>
        <p:spPr>
          <a:xfrm flipV="1">
            <a:off x="11125200" y="9538252"/>
            <a:ext cx="3429000" cy="24848"/>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FD00481-45EE-F34E-9F59-B6AD0CDEBC5D}"/>
              </a:ext>
            </a:extLst>
          </p:cNvPr>
          <p:cNvCxnSpPr>
            <a:cxnSpLocks/>
          </p:cNvCxnSpPr>
          <p:nvPr/>
        </p:nvCxnSpPr>
        <p:spPr>
          <a:xfrm>
            <a:off x="15011400" y="9538252"/>
            <a:ext cx="3733800" cy="0"/>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A796959-0C3B-884D-9ABC-EEF186B7F6B8}"/>
              </a:ext>
            </a:extLst>
          </p:cNvPr>
          <p:cNvSpPr txBox="1"/>
          <p:nvPr/>
        </p:nvSpPr>
        <p:spPr>
          <a:xfrm>
            <a:off x="2895600" y="9848850"/>
            <a:ext cx="1371600" cy="369332"/>
          </a:xfrm>
          <a:prstGeom prst="rect">
            <a:avLst/>
          </a:prstGeom>
          <a:noFill/>
        </p:spPr>
        <p:txBody>
          <a:bodyPr wrap="square" rtlCol="0">
            <a:spAutoFit/>
          </a:bodyPr>
          <a:lstStyle/>
          <a:p>
            <a:r>
              <a:rPr lang="en-US" dirty="0"/>
              <a:t>Introduction</a:t>
            </a:r>
          </a:p>
        </p:txBody>
      </p:sp>
      <p:sp>
        <p:nvSpPr>
          <p:cNvPr id="37" name="TextBox 36">
            <a:extLst>
              <a:ext uri="{FF2B5EF4-FFF2-40B4-BE49-F238E27FC236}">
                <a16:creationId xmlns:a16="http://schemas.microsoft.com/office/drawing/2014/main" id="{314D749E-ED62-CC40-BA0C-F9337615C974}"/>
              </a:ext>
            </a:extLst>
          </p:cNvPr>
          <p:cNvSpPr txBox="1"/>
          <p:nvPr/>
        </p:nvSpPr>
        <p:spPr>
          <a:xfrm>
            <a:off x="6553200" y="9879568"/>
            <a:ext cx="1371600" cy="369332"/>
          </a:xfrm>
          <a:prstGeom prst="rect">
            <a:avLst/>
          </a:prstGeom>
          <a:noFill/>
        </p:spPr>
        <p:txBody>
          <a:bodyPr wrap="square" rtlCol="0">
            <a:spAutoFit/>
          </a:bodyPr>
          <a:lstStyle/>
          <a:p>
            <a:r>
              <a:rPr lang="en-US" dirty="0"/>
              <a:t>Solution</a:t>
            </a:r>
          </a:p>
        </p:txBody>
      </p:sp>
      <p:sp>
        <p:nvSpPr>
          <p:cNvPr id="38" name="TextBox 37">
            <a:extLst>
              <a:ext uri="{FF2B5EF4-FFF2-40B4-BE49-F238E27FC236}">
                <a16:creationId xmlns:a16="http://schemas.microsoft.com/office/drawing/2014/main" id="{99DE120A-A806-7941-9AC5-2F9E2C35ABA2}"/>
              </a:ext>
            </a:extLst>
          </p:cNvPr>
          <p:cNvSpPr txBox="1"/>
          <p:nvPr/>
        </p:nvSpPr>
        <p:spPr>
          <a:xfrm>
            <a:off x="9906000" y="9879568"/>
            <a:ext cx="2032000" cy="369332"/>
          </a:xfrm>
          <a:prstGeom prst="rect">
            <a:avLst/>
          </a:prstGeom>
          <a:noFill/>
        </p:spPr>
        <p:txBody>
          <a:bodyPr wrap="square" rtlCol="0">
            <a:spAutoFit/>
          </a:bodyPr>
          <a:lstStyle/>
          <a:p>
            <a:r>
              <a:rPr lang="en-US" dirty="0"/>
              <a:t>Implementation</a:t>
            </a:r>
          </a:p>
        </p:txBody>
      </p:sp>
      <p:sp>
        <p:nvSpPr>
          <p:cNvPr id="39" name="TextBox 38">
            <a:extLst>
              <a:ext uri="{FF2B5EF4-FFF2-40B4-BE49-F238E27FC236}">
                <a16:creationId xmlns:a16="http://schemas.microsoft.com/office/drawing/2014/main" id="{BD1EA91B-F5AE-1247-9769-DB5B4446C0E4}"/>
              </a:ext>
            </a:extLst>
          </p:cNvPr>
          <p:cNvSpPr txBox="1"/>
          <p:nvPr/>
        </p:nvSpPr>
        <p:spPr>
          <a:xfrm>
            <a:off x="14262100" y="9848850"/>
            <a:ext cx="1371600" cy="369332"/>
          </a:xfrm>
          <a:prstGeom prst="rect">
            <a:avLst/>
          </a:prstGeom>
          <a:noFill/>
        </p:spPr>
        <p:txBody>
          <a:bodyPr wrap="square" rtlCol="0">
            <a:spAutoFit/>
          </a:bodyPr>
          <a:lstStyle/>
          <a:p>
            <a:r>
              <a:rPr lang="en-US" dirty="0"/>
              <a:t>Conclusion</a:t>
            </a:r>
          </a:p>
        </p:txBody>
      </p:sp>
      <p:sp>
        <p:nvSpPr>
          <p:cNvPr id="2" name="TextBox 1">
            <a:extLst>
              <a:ext uri="{FF2B5EF4-FFF2-40B4-BE49-F238E27FC236}">
                <a16:creationId xmlns:a16="http://schemas.microsoft.com/office/drawing/2014/main" id="{B0F3CB17-7076-C642-8C18-B57F53E89C0A}"/>
              </a:ext>
            </a:extLst>
          </p:cNvPr>
          <p:cNvSpPr txBox="1"/>
          <p:nvPr/>
        </p:nvSpPr>
        <p:spPr>
          <a:xfrm>
            <a:off x="2819400" y="3543300"/>
            <a:ext cx="13106400" cy="1938992"/>
          </a:xfrm>
          <a:prstGeom prst="rect">
            <a:avLst/>
          </a:prstGeom>
          <a:noFill/>
        </p:spPr>
        <p:txBody>
          <a:bodyPr wrap="square" rtlCol="0">
            <a:spAutoFit/>
          </a:bodyPr>
          <a:lstStyle/>
          <a:p>
            <a:r>
              <a:rPr lang="en-US" sz="2400" dirty="0"/>
              <a:t>Cost </a:t>
            </a:r>
            <a:r>
              <a:rPr lang="en-US" sz="2400" dirty="0" err="1"/>
              <a:t>Structiure</a:t>
            </a:r>
            <a:r>
              <a:rPr lang="en-US" sz="2400" dirty="0"/>
              <a:t>:</a:t>
            </a:r>
          </a:p>
          <a:p>
            <a:r>
              <a:rPr lang="en-US" sz="2400" dirty="0"/>
              <a:t>Server to host uploaded data (~$300/month for cloud server)	</a:t>
            </a:r>
          </a:p>
          <a:p>
            <a:r>
              <a:rPr lang="en-US" sz="2400" dirty="0"/>
              <a:t>Google Maps API is currently free, though subject to change to be $ per request	</a:t>
            </a:r>
          </a:p>
          <a:p>
            <a:r>
              <a:rPr lang="en-US" sz="2400" dirty="0"/>
              <a:t>Advertising -- especially high early, as we need data to convince anyone to use it	</a:t>
            </a:r>
          </a:p>
          <a:p>
            <a:r>
              <a:rPr lang="en-US" sz="2400" dirty="0"/>
              <a:t>Employees to monitor data	</a:t>
            </a:r>
            <a:r>
              <a:rPr lang="en-US" dirty="0"/>
              <a:t>	</a:t>
            </a:r>
          </a:p>
        </p:txBody>
      </p:sp>
      <p:sp>
        <p:nvSpPr>
          <p:cNvPr id="3" name="Rectangle 2">
            <a:extLst>
              <a:ext uri="{FF2B5EF4-FFF2-40B4-BE49-F238E27FC236}">
                <a16:creationId xmlns:a16="http://schemas.microsoft.com/office/drawing/2014/main" id="{4B748359-84B1-7649-A184-95C5445A5AE3}"/>
              </a:ext>
            </a:extLst>
          </p:cNvPr>
          <p:cNvSpPr/>
          <p:nvPr/>
        </p:nvSpPr>
        <p:spPr>
          <a:xfrm>
            <a:off x="2895600" y="5435268"/>
            <a:ext cx="9144000" cy="3046988"/>
          </a:xfrm>
          <a:prstGeom prst="rect">
            <a:avLst/>
          </a:prstGeom>
        </p:spPr>
        <p:txBody>
          <a:bodyPr>
            <a:spAutoFit/>
          </a:bodyPr>
          <a:lstStyle/>
          <a:p>
            <a:r>
              <a:rPr lang="en-US" sz="2400" dirty="0"/>
              <a:t>Revenue Streams:</a:t>
            </a:r>
          </a:p>
          <a:p>
            <a:endParaRPr lang="en-US" sz="2400" dirty="0"/>
          </a:p>
          <a:p>
            <a:r>
              <a:rPr lang="en-US" sz="2400" dirty="0"/>
              <a:t>Advertisements - attractions in the area can pay to have a pin for their location				</a:t>
            </a:r>
          </a:p>
          <a:p>
            <a:r>
              <a:rPr lang="en-US" sz="2400" dirty="0"/>
              <a:t>Freemium - free version allows users to choose one small location radius; premium version gives access			</a:t>
            </a:r>
          </a:p>
          <a:p>
            <a:r>
              <a:rPr lang="en-US" sz="2400" dirty="0"/>
              <a:t>to entire map (making sure they don't just redownload app is a problem)</a:t>
            </a:r>
            <a:r>
              <a:rPr lang="en-US" dirty="0"/>
              <a:t>			</a:t>
            </a:r>
          </a:p>
        </p:txBody>
      </p:sp>
    </p:spTree>
    <p:extLst>
      <p:ext uri="{BB962C8B-B14F-4D97-AF65-F5344CB8AC3E}">
        <p14:creationId xmlns:p14="http://schemas.microsoft.com/office/powerpoint/2010/main" val="3543290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C7E6D"/>
        </a:solidFill>
        <a:effectLst/>
      </p:bgPr>
    </p:bg>
    <p:spTree>
      <p:nvGrpSpPr>
        <p:cNvPr id="1" name="Shape 288"/>
        <p:cNvGrpSpPr/>
        <p:nvPr/>
      </p:nvGrpSpPr>
      <p:grpSpPr>
        <a:xfrm>
          <a:off x="0" y="0"/>
          <a:ext cx="0" cy="0"/>
          <a:chOff x="0" y="0"/>
          <a:chExt cx="0" cy="0"/>
        </a:xfrm>
      </p:grpSpPr>
      <p:grpSp>
        <p:nvGrpSpPr>
          <p:cNvPr id="289" name="Google Shape;289;p6"/>
          <p:cNvGrpSpPr/>
          <p:nvPr/>
        </p:nvGrpSpPr>
        <p:grpSpPr>
          <a:xfrm>
            <a:off x="770510" y="1544380"/>
            <a:ext cx="15620339" cy="7392446"/>
            <a:chOff x="187777" y="29462"/>
            <a:chExt cx="10413559" cy="4928297"/>
          </a:xfrm>
        </p:grpSpPr>
        <p:sp>
          <p:nvSpPr>
            <p:cNvPr id="290" name="Google Shape;290;p6"/>
            <p:cNvSpPr/>
            <p:nvPr/>
          </p:nvSpPr>
          <p:spPr>
            <a:xfrm rot="10800000">
              <a:off x="1619294" y="29462"/>
              <a:ext cx="8982042" cy="1508885"/>
            </a:xfrm>
            <a:prstGeom prst="homePlate">
              <a:avLst>
                <a:gd name="adj" fmla="val 50000"/>
              </a:avLst>
            </a:prstGeom>
            <a:solidFill>
              <a:srgbClr val="B83D68"/>
            </a:solidFill>
            <a:ln>
              <a:noFill/>
            </a:ln>
          </p:spPr>
          <p:txBody>
            <a:bodyPr spcFirstLastPara="1" wrap="square" lIns="137138" tIns="137138" rIns="137138" bIns="137138" anchor="ctr" anchorCtr="0">
              <a:noAutofit/>
            </a:bodyPr>
            <a:lstStyle/>
            <a:p>
              <a:endParaRPr sz="2700"/>
            </a:p>
          </p:txBody>
        </p:sp>
        <p:sp>
          <p:nvSpPr>
            <p:cNvPr id="291" name="Google Shape;291;p6"/>
            <p:cNvSpPr txBox="1"/>
            <p:nvPr/>
          </p:nvSpPr>
          <p:spPr>
            <a:xfrm>
              <a:off x="1996515" y="29462"/>
              <a:ext cx="8604821" cy="1508885"/>
            </a:xfrm>
            <a:prstGeom prst="rect">
              <a:avLst/>
            </a:prstGeom>
            <a:noFill/>
            <a:ln>
              <a:noFill/>
            </a:ln>
          </p:spPr>
          <p:txBody>
            <a:bodyPr spcFirstLastPara="1" wrap="square" lIns="998063" tIns="365738" rIns="682725" bIns="365738" anchor="ctr" anchorCtr="0">
              <a:noAutofit/>
            </a:bodyPr>
            <a:lstStyle/>
            <a:p>
              <a:pPr algn="ctr">
                <a:lnSpc>
                  <a:spcPct val="90000"/>
                </a:lnSpc>
                <a:buClr>
                  <a:schemeClr val="lt1"/>
                </a:buClr>
                <a:buSzPts val="6400"/>
              </a:pPr>
              <a:r>
                <a:rPr lang="en-US" sz="9600" dirty="0">
                  <a:solidFill>
                    <a:schemeClr val="lt1"/>
                  </a:solidFill>
                  <a:latin typeface="Gill Sans"/>
                  <a:ea typeface="Gill Sans"/>
                  <a:cs typeface="Gill Sans"/>
                  <a:sym typeface="Gill Sans"/>
                </a:rPr>
                <a:t>Introduction</a:t>
              </a:r>
              <a:endParaRPr sz="2700" dirty="0"/>
            </a:p>
          </p:txBody>
        </p:sp>
        <p:sp>
          <p:nvSpPr>
            <p:cNvPr id="292" name="Google Shape;292;p6"/>
            <p:cNvSpPr/>
            <p:nvPr/>
          </p:nvSpPr>
          <p:spPr>
            <a:xfrm rot="10800000">
              <a:off x="414343" y="849269"/>
              <a:ext cx="353184" cy="150858"/>
            </a:xfrm>
            <a:prstGeom prst="ellipse">
              <a:avLst/>
            </a:prstGeom>
            <a:solidFill>
              <a:srgbClr val="BBBCC3">
                <a:alpha val="0"/>
              </a:srgbClr>
            </a:solidFill>
            <a:ln>
              <a:noFill/>
            </a:ln>
          </p:spPr>
          <p:txBody>
            <a:bodyPr spcFirstLastPara="1" wrap="square" lIns="137138" tIns="137138" rIns="137138" bIns="137138" anchor="ctr" anchorCtr="0">
              <a:noAutofit/>
            </a:bodyPr>
            <a:lstStyle/>
            <a:p>
              <a:endParaRPr sz="2700"/>
            </a:p>
          </p:txBody>
        </p:sp>
        <p:sp>
          <p:nvSpPr>
            <p:cNvPr id="295" name="Google Shape;295;p6"/>
            <p:cNvSpPr/>
            <p:nvPr/>
          </p:nvSpPr>
          <p:spPr>
            <a:xfrm>
              <a:off x="939548" y="2224690"/>
              <a:ext cx="45719" cy="1132870"/>
            </a:xfrm>
            <a:prstGeom prst="ellipse">
              <a:avLst/>
            </a:prstGeom>
            <a:solidFill>
              <a:schemeClr val="lt1">
                <a:alpha val="0"/>
              </a:schemeClr>
            </a:solidFill>
            <a:ln>
              <a:noFill/>
            </a:ln>
          </p:spPr>
          <p:txBody>
            <a:bodyPr spcFirstLastPara="1" wrap="square" lIns="137138" tIns="137138" rIns="137138" bIns="137138" anchor="ctr" anchorCtr="0">
              <a:noAutofit/>
            </a:bodyPr>
            <a:lstStyle/>
            <a:p>
              <a:endParaRPr sz="2700"/>
            </a:p>
          </p:txBody>
        </p:sp>
        <p:sp>
          <p:nvSpPr>
            <p:cNvPr id="298" name="Google Shape;298;p6"/>
            <p:cNvSpPr/>
            <p:nvPr/>
          </p:nvSpPr>
          <p:spPr>
            <a:xfrm rot="10800000">
              <a:off x="187777" y="4323515"/>
              <a:ext cx="937379" cy="634244"/>
            </a:xfrm>
            <a:prstGeom prst="ellipse">
              <a:avLst/>
            </a:prstGeom>
            <a:solidFill>
              <a:srgbClr val="E5E5E7">
                <a:alpha val="0"/>
              </a:srgbClr>
            </a:solidFill>
            <a:ln>
              <a:noFill/>
            </a:ln>
          </p:spPr>
          <p:txBody>
            <a:bodyPr spcFirstLastPara="1" wrap="square" lIns="137138" tIns="137138" rIns="137138" bIns="137138" anchor="ctr" anchorCtr="0">
              <a:noAutofit/>
            </a:bodyPr>
            <a:lstStyle/>
            <a:p>
              <a:endParaRPr sz="2700"/>
            </a:p>
          </p:txBody>
        </p:sp>
      </p:grpSp>
      <p:sp>
        <p:nvSpPr>
          <p:cNvPr id="3" name="Rectangle 2">
            <a:extLst>
              <a:ext uri="{FF2B5EF4-FFF2-40B4-BE49-F238E27FC236}">
                <a16:creationId xmlns:a16="http://schemas.microsoft.com/office/drawing/2014/main" id="{AD14569A-E01D-5C4E-93C1-F4E180B408BD}"/>
              </a:ext>
            </a:extLst>
          </p:cNvPr>
          <p:cNvSpPr/>
          <p:nvPr/>
        </p:nvSpPr>
        <p:spPr>
          <a:xfrm>
            <a:off x="281665" y="0"/>
            <a:ext cx="18006335" cy="1544380"/>
          </a:xfrm>
          <a:prstGeom prst="rect">
            <a:avLst/>
          </a:prstGeom>
          <a:solidFill>
            <a:srgbClr val="EC7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sitting, drawing&#10;&#10;Description automatically generated">
            <a:extLst>
              <a:ext uri="{FF2B5EF4-FFF2-40B4-BE49-F238E27FC236}">
                <a16:creationId xmlns:a16="http://schemas.microsoft.com/office/drawing/2014/main" id="{59616295-F674-A24A-BC65-4951E8826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1100" y="-38100"/>
            <a:ext cx="2019300" cy="2019300"/>
          </a:xfrm>
          <a:prstGeom prst="rect">
            <a:avLst/>
          </a:prstGeom>
        </p:spPr>
      </p:pic>
    </p:spTree>
    <p:extLst>
      <p:ext uri="{BB962C8B-B14F-4D97-AF65-F5344CB8AC3E}">
        <p14:creationId xmlns:p14="http://schemas.microsoft.com/office/powerpoint/2010/main" val="572096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C7E6D"/>
        </a:solidFill>
        <a:effectLst/>
      </p:bgPr>
    </p:bg>
    <p:spTree>
      <p:nvGrpSpPr>
        <p:cNvPr id="1" name="Shape 288"/>
        <p:cNvGrpSpPr/>
        <p:nvPr/>
      </p:nvGrpSpPr>
      <p:grpSpPr>
        <a:xfrm>
          <a:off x="0" y="0"/>
          <a:ext cx="0" cy="0"/>
          <a:chOff x="0" y="0"/>
          <a:chExt cx="0" cy="0"/>
        </a:xfrm>
      </p:grpSpPr>
      <p:grpSp>
        <p:nvGrpSpPr>
          <p:cNvPr id="289" name="Google Shape;289;p6"/>
          <p:cNvGrpSpPr/>
          <p:nvPr/>
        </p:nvGrpSpPr>
        <p:grpSpPr>
          <a:xfrm>
            <a:off x="770510" y="1544380"/>
            <a:ext cx="15620339" cy="7392446"/>
            <a:chOff x="187777" y="29462"/>
            <a:chExt cx="10413559" cy="4928297"/>
          </a:xfrm>
        </p:grpSpPr>
        <p:sp>
          <p:nvSpPr>
            <p:cNvPr id="290" name="Google Shape;290;p6"/>
            <p:cNvSpPr/>
            <p:nvPr/>
          </p:nvSpPr>
          <p:spPr>
            <a:xfrm rot="10800000">
              <a:off x="1619294" y="29462"/>
              <a:ext cx="8982042" cy="1508885"/>
            </a:xfrm>
            <a:prstGeom prst="homePlate">
              <a:avLst>
                <a:gd name="adj" fmla="val 50000"/>
              </a:avLst>
            </a:prstGeom>
            <a:solidFill>
              <a:srgbClr val="B83D68"/>
            </a:solidFill>
            <a:ln>
              <a:noFill/>
            </a:ln>
          </p:spPr>
          <p:txBody>
            <a:bodyPr spcFirstLastPara="1" wrap="square" lIns="137138" tIns="137138" rIns="137138" bIns="137138" anchor="ctr" anchorCtr="0">
              <a:noAutofit/>
            </a:bodyPr>
            <a:lstStyle/>
            <a:p>
              <a:endParaRPr sz="2700"/>
            </a:p>
          </p:txBody>
        </p:sp>
        <p:sp>
          <p:nvSpPr>
            <p:cNvPr id="291" name="Google Shape;291;p6"/>
            <p:cNvSpPr txBox="1"/>
            <p:nvPr/>
          </p:nvSpPr>
          <p:spPr>
            <a:xfrm>
              <a:off x="1996515" y="29462"/>
              <a:ext cx="8604821" cy="1508885"/>
            </a:xfrm>
            <a:prstGeom prst="rect">
              <a:avLst/>
            </a:prstGeom>
            <a:noFill/>
            <a:ln>
              <a:noFill/>
            </a:ln>
          </p:spPr>
          <p:txBody>
            <a:bodyPr spcFirstLastPara="1" wrap="square" lIns="998063" tIns="365738" rIns="682725" bIns="365738" anchor="ctr" anchorCtr="0">
              <a:noAutofit/>
            </a:bodyPr>
            <a:lstStyle/>
            <a:p>
              <a:pPr algn="ctr">
                <a:lnSpc>
                  <a:spcPct val="90000"/>
                </a:lnSpc>
                <a:buClr>
                  <a:schemeClr val="lt1"/>
                </a:buClr>
                <a:buSzPts val="6400"/>
              </a:pPr>
              <a:r>
                <a:rPr lang="en-US" sz="9600" dirty="0">
                  <a:solidFill>
                    <a:schemeClr val="lt1"/>
                  </a:solidFill>
                  <a:latin typeface="Gill Sans"/>
                  <a:ea typeface="Gill Sans"/>
                  <a:cs typeface="Gill Sans"/>
                  <a:sym typeface="Gill Sans"/>
                </a:rPr>
                <a:t>Introduction</a:t>
              </a:r>
              <a:endParaRPr sz="2700" dirty="0"/>
            </a:p>
          </p:txBody>
        </p:sp>
        <p:sp>
          <p:nvSpPr>
            <p:cNvPr id="292" name="Google Shape;292;p6"/>
            <p:cNvSpPr/>
            <p:nvPr/>
          </p:nvSpPr>
          <p:spPr>
            <a:xfrm rot="10800000">
              <a:off x="414343" y="849269"/>
              <a:ext cx="353184" cy="150858"/>
            </a:xfrm>
            <a:prstGeom prst="ellipse">
              <a:avLst/>
            </a:prstGeom>
            <a:solidFill>
              <a:srgbClr val="BBBCC3">
                <a:alpha val="0"/>
              </a:srgbClr>
            </a:solidFill>
            <a:ln>
              <a:noFill/>
            </a:ln>
          </p:spPr>
          <p:txBody>
            <a:bodyPr spcFirstLastPara="1" wrap="square" lIns="137138" tIns="137138" rIns="137138" bIns="137138" anchor="ctr" anchorCtr="0">
              <a:noAutofit/>
            </a:bodyPr>
            <a:lstStyle/>
            <a:p>
              <a:endParaRPr sz="2700"/>
            </a:p>
          </p:txBody>
        </p:sp>
        <p:sp>
          <p:nvSpPr>
            <p:cNvPr id="295" name="Google Shape;295;p6"/>
            <p:cNvSpPr/>
            <p:nvPr/>
          </p:nvSpPr>
          <p:spPr>
            <a:xfrm>
              <a:off x="939548" y="2224690"/>
              <a:ext cx="45719" cy="1132870"/>
            </a:xfrm>
            <a:prstGeom prst="ellipse">
              <a:avLst/>
            </a:prstGeom>
            <a:solidFill>
              <a:schemeClr val="lt1">
                <a:alpha val="0"/>
              </a:schemeClr>
            </a:solidFill>
            <a:ln>
              <a:noFill/>
            </a:ln>
          </p:spPr>
          <p:txBody>
            <a:bodyPr spcFirstLastPara="1" wrap="square" lIns="137138" tIns="137138" rIns="137138" bIns="137138" anchor="ctr" anchorCtr="0">
              <a:noAutofit/>
            </a:bodyPr>
            <a:lstStyle/>
            <a:p>
              <a:endParaRPr sz="2700"/>
            </a:p>
          </p:txBody>
        </p:sp>
        <p:sp>
          <p:nvSpPr>
            <p:cNvPr id="296" name="Google Shape;296;p6"/>
            <p:cNvSpPr/>
            <p:nvPr/>
          </p:nvSpPr>
          <p:spPr>
            <a:xfrm rot="10800000">
              <a:off x="1590678" y="1888748"/>
              <a:ext cx="9010658" cy="1508885"/>
            </a:xfrm>
            <a:prstGeom prst="homePlate">
              <a:avLst>
                <a:gd name="adj" fmla="val 50000"/>
              </a:avLst>
            </a:prstGeom>
            <a:solidFill>
              <a:srgbClr val="D94C60"/>
            </a:solidFill>
            <a:ln>
              <a:noFill/>
            </a:ln>
          </p:spPr>
          <p:txBody>
            <a:bodyPr spcFirstLastPara="1" wrap="square" lIns="137138" tIns="137138" rIns="137138" bIns="137138" anchor="ctr" anchorCtr="0">
              <a:noAutofit/>
            </a:bodyPr>
            <a:lstStyle/>
            <a:p>
              <a:endParaRPr sz="2700"/>
            </a:p>
          </p:txBody>
        </p:sp>
        <p:sp>
          <p:nvSpPr>
            <p:cNvPr id="297" name="Google Shape;297;p6"/>
            <p:cNvSpPr txBox="1"/>
            <p:nvPr/>
          </p:nvSpPr>
          <p:spPr>
            <a:xfrm>
              <a:off x="1967899" y="1888748"/>
              <a:ext cx="8633437" cy="1508885"/>
            </a:xfrm>
            <a:prstGeom prst="rect">
              <a:avLst/>
            </a:prstGeom>
            <a:noFill/>
            <a:ln>
              <a:noFill/>
            </a:ln>
          </p:spPr>
          <p:txBody>
            <a:bodyPr spcFirstLastPara="1" wrap="square" lIns="998063" tIns="365738" rIns="682725" bIns="365738" anchor="ctr" anchorCtr="0">
              <a:noAutofit/>
            </a:bodyPr>
            <a:lstStyle/>
            <a:p>
              <a:pPr algn="ctr">
                <a:lnSpc>
                  <a:spcPct val="90000"/>
                </a:lnSpc>
                <a:buClr>
                  <a:schemeClr val="lt1"/>
                </a:buClr>
                <a:buSzPts val="6400"/>
              </a:pPr>
              <a:r>
                <a:rPr lang="en-US" sz="9600">
                  <a:solidFill>
                    <a:schemeClr val="lt1"/>
                  </a:solidFill>
                  <a:latin typeface="Gill Sans"/>
                  <a:ea typeface="Gill Sans"/>
                  <a:cs typeface="Gill Sans"/>
                  <a:sym typeface="Gill Sans"/>
                </a:rPr>
                <a:t>Solution</a:t>
              </a:r>
              <a:endParaRPr sz="2700"/>
            </a:p>
          </p:txBody>
        </p:sp>
        <p:sp>
          <p:nvSpPr>
            <p:cNvPr id="298" name="Google Shape;298;p6"/>
            <p:cNvSpPr/>
            <p:nvPr/>
          </p:nvSpPr>
          <p:spPr>
            <a:xfrm rot="10800000">
              <a:off x="187777" y="4323515"/>
              <a:ext cx="937379" cy="634244"/>
            </a:xfrm>
            <a:prstGeom prst="ellipse">
              <a:avLst/>
            </a:prstGeom>
            <a:solidFill>
              <a:srgbClr val="E5E5E7">
                <a:alpha val="0"/>
              </a:srgbClr>
            </a:solidFill>
            <a:ln>
              <a:noFill/>
            </a:ln>
          </p:spPr>
          <p:txBody>
            <a:bodyPr spcFirstLastPara="1" wrap="square" lIns="137138" tIns="137138" rIns="137138" bIns="137138" anchor="ctr" anchorCtr="0">
              <a:noAutofit/>
            </a:bodyPr>
            <a:lstStyle/>
            <a:p>
              <a:endParaRPr sz="2700"/>
            </a:p>
          </p:txBody>
        </p:sp>
      </p:grpSp>
      <p:sp>
        <p:nvSpPr>
          <p:cNvPr id="3" name="Rectangle 2">
            <a:extLst>
              <a:ext uri="{FF2B5EF4-FFF2-40B4-BE49-F238E27FC236}">
                <a16:creationId xmlns:a16="http://schemas.microsoft.com/office/drawing/2014/main" id="{AD14569A-E01D-5C4E-93C1-F4E180B408BD}"/>
              </a:ext>
            </a:extLst>
          </p:cNvPr>
          <p:cNvSpPr/>
          <p:nvPr/>
        </p:nvSpPr>
        <p:spPr>
          <a:xfrm>
            <a:off x="281665" y="0"/>
            <a:ext cx="18006335" cy="1544380"/>
          </a:xfrm>
          <a:prstGeom prst="rect">
            <a:avLst/>
          </a:prstGeom>
          <a:solidFill>
            <a:srgbClr val="EC7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sitting, drawing&#10;&#10;Description automatically generated">
            <a:extLst>
              <a:ext uri="{FF2B5EF4-FFF2-40B4-BE49-F238E27FC236}">
                <a16:creationId xmlns:a16="http://schemas.microsoft.com/office/drawing/2014/main" id="{59616295-F674-A24A-BC65-4951E8826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1100" y="-38100"/>
            <a:ext cx="2019300" cy="2019300"/>
          </a:xfrm>
          <a:prstGeom prst="rect">
            <a:avLst/>
          </a:prstGeom>
        </p:spPr>
      </p:pic>
    </p:spTree>
    <p:extLst>
      <p:ext uri="{BB962C8B-B14F-4D97-AF65-F5344CB8AC3E}">
        <p14:creationId xmlns:p14="http://schemas.microsoft.com/office/powerpoint/2010/main" val="2419717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C7E6D"/>
        </a:solidFill>
        <a:effectLst/>
      </p:bgPr>
    </p:bg>
    <p:spTree>
      <p:nvGrpSpPr>
        <p:cNvPr id="1" name="Shape 288"/>
        <p:cNvGrpSpPr/>
        <p:nvPr/>
      </p:nvGrpSpPr>
      <p:grpSpPr>
        <a:xfrm>
          <a:off x="0" y="0"/>
          <a:ext cx="0" cy="0"/>
          <a:chOff x="0" y="0"/>
          <a:chExt cx="0" cy="0"/>
        </a:xfrm>
      </p:grpSpPr>
      <p:grpSp>
        <p:nvGrpSpPr>
          <p:cNvPr id="289" name="Google Shape;289;p6"/>
          <p:cNvGrpSpPr/>
          <p:nvPr/>
        </p:nvGrpSpPr>
        <p:grpSpPr>
          <a:xfrm>
            <a:off x="770510" y="1544380"/>
            <a:ext cx="15657216" cy="7966884"/>
            <a:chOff x="187777" y="29462"/>
            <a:chExt cx="10438144" cy="5311256"/>
          </a:xfrm>
        </p:grpSpPr>
        <p:sp>
          <p:nvSpPr>
            <p:cNvPr id="290" name="Google Shape;290;p6"/>
            <p:cNvSpPr/>
            <p:nvPr/>
          </p:nvSpPr>
          <p:spPr>
            <a:xfrm rot="10800000">
              <a:off x="1619294" y="29462"/>
              <a:ext cx="8982042" cy="1508885"/>
            </a:xfrm>
            <a:prstGeom prst="homePlate">
              <a:avLst>
                <a:gd name="adj" fmla="val 50000"/>
              </a:avLst>
            </a:prstGeom>
            <a:solidFill>
              <a:srgbClr val="B83D68"/>
            </a:solidFill>
            <a:ln>
              <a:noFill/>
            </a:ln>
          </p:spPr>
          <p:txBody>
            <a:bodyPr spcFirstLastPara="1" wrap="square" lIns="137138" tIns="137138" rIns="137138" bIns="137138" anchor="ctr" anchorCtr="0">
              <a:noAutofit/>
            </a:bodyPr>
            <a:lstStyle/>
            <a:p>
              <a:endParaRPr sz="2700"/>
            </a:p>
          </p:txBody>
        </p:sp>
        <p:sp>
          <p:nvSpPr>
            <p:cNvPr id="291" name="Google Shape;291;p6"/>
            <p:cNvSpPr txBox="1"/>
            <p:nvPr/>
          </p:nvSpPr>
          <p:spPr>
            <a:xfrm>
              <a:off x="1996515" y="29462"/>
              <a:ext cx="8604821" cy="1508885"/>
            </a:xfrm>
            <a:prstGeom prst="rect">
              <a:avLst/>
            </a:prstGeom>
            <a:noFill/>
            <a:ln>
              <a:noFill/>
            </a:ln>
          </p:spPr>
          <p:txBody>
            <a:bodyPr spcFirstLastPara="1" wrap="square" lIns="998063" tIns="365738" rIns="682725" bIns="365738" anchor="ctr" anchorCtr="0">
              <a:noAutofit/>
            </a:bodyPr>
            <a:lstStyle/>
            <a:p>
              <a:pPr algn="ctr">
                <a:lnSpc>
                  <a:spcPct val="90000"/>
                </a:lnSpc>
                <a:buClr>
                  <a:schemeClr val="lt1"/>
                </a:buClr>
                <a:buSzPts val="6400"/>
              </a:pPr>
              <a:r>
                <a:rPr lang="en-US" sz="9600" dirty="0">
                  <a:solidFill>
                    <a:schemeClr val="lt1"/>
                  </a:solidFill>
                  <a:latin typeface="Gill Sans"/>
                  <a:ea typeface="Gill Sans"/>
                  <a:cs typeface="Gill Sans"/>
                  <a:sym typeface="Gill Sans"/>
                </a:rPr>
                <a:t>Introduction</a:t>
              </a:r>
              <a:endParaRPr sz="2700" dirty="0"/>
            </a:p>
          </p:txBody>
        </p:sp>
        <p:sp>
          <p:nvSpPr>
            <p:cNvPr id="292" name="Google Shape;292;p6"/>
            <p:cNvSpPr/>
            <p:nvPr/>
          </p:nvSpPr>
          <p:spPr>
            <a:xfrm rot="10800000">
              <a:off x="414343" y="849269"/>
              <a:ext cx="353184" cy="150858"/>
            </a:xfrm>
            <a:prstGeom prst="ellipse">
              <a:avLst/>
            </a:prstGeom>
            <a:solidFill>
              <a:srgbClr val="BBBCC3">
                <a:alpha val="0"/>
              </a:srgbClr>
            </a:solidFill>
            <a:ln>
              <a:noFill/>
            </a:ln>
          </p:spPr>
          <p:txBody>
            <a:bodyPr spcFirstLastPara="1" wrap="square" lIns="137138" tIns="137138" rIns="137138" bIns="137138" anchor="ctr" anchorCtr="0">
              <a:noAutofit/>
            </a:bodyPr>
            <a:lstStyle/>
            <a:p>
              <a:endParaRPr sz="2700"/>
            </a:p>
          </p:txBody>
        </p:sp>
        <p:sp>
          <p:nvSpPr>
            <p:cNvPr id="293" name="Google Shape;293;p6"/>
            <p:cNvSpPr/>
            <p:nvPr/>
          </p:nvSpPr>
          <p:spPr>
            <a:xfrm rot="10800000">
              <a:off x="1537478" y="3831833"/>
              <a:ext cx="9088443" cy="1508885"/>
            </a:xfrm>
            <a:prstGeom prst="homePlate">
              <a:avLst>
                <a:gd name="adj" fmla="val 50000"/>
              </a:avLst>
            </a:prstGeom>
            <a:solidFill>
              <a:srgbClr val="E9545F"/>
            </a:solidFill>
            <a:ln>
              <a:noFill/>
            </a:ln>
          </p:spPr>
          <p:txBody>
            <a:bodyPr spcFirstLastPara="1" wrap="square" lIns="137138" tIns="137138" rIns="137138" bIns="137138" anchor="ctr" anchorCtr="0">
              <a:noAutofit/>
            </a:bodyPr>
            <a:lstStyle/>
            <a:p>
              <a:endParaRPr sz="2700"/>
            </a:p>
          </p:txBody>
        </p:sp>
        <p:sp>
          <p:nvSpPr>
            <p:cNvPr id="294" name="Google Shape;294;p6"/>
            <p:cNvSpPr txBox="1"/>
            <p:nvPr/>
          </p:nvSpPr>
          <p:spPr>
            <a:xfrm>
              <a:off x="1914699" y="3831833"/>
              <a:ext cx="8711222" cy="1508885"/>
            </a:xfrm>
            <a:prstGeom prst="rect">
              <a:avLst/>
            </a:prstGeom>
            <a:noFill/>
            <a:ln>
              <a:noFill/>
            </a:ln>
          </p:spPr>
          <p:txBody>
            <a:bodyPr spcFirstLastPara="1" wrap="square" lIns="998063" tIns="365738" rIns="682725" bIns="365738" anchor="ctr" anchorCtr="0">
              <a:noAutofit/>
            </a:bodyPr>
            <a:lstStyle/>
            <a:p>
              <a:pPr algn="ctr">
                <a:lnSpc>
                  <a:spcPct val="90000"/>
                </a:lnSpc>
                <a:buClr>
                  <a:schemeClr val="lt1"/>
                </a:buClr>
                <a:buSzPts val="6400"/>
              </a:pPr>
              <a:r>
                <a:rPr lang="en-US" sz="9600">
                  <a:solidFill>
                    <a:schemeClr val="lt1"/>
                  </a:solidFill>
                  <a:latin typeface="Gill Sans"/>
                  <a:ea typeface="Gill Sans"/>
                  <a:cs typeface="Gill Sans"/>
                  <a:sym typeface="Gill Sans"/>
                </a:rPr>
                <a:t>Implementation</a:t>
              </a:r>
              <a:endParaRPr sz="2700"/>
            </a:p>
          </p:txBody>
        </p:sp>
        <p:sp>
          <p:nvSpPr>
            <p:cNvPr id="295" name="Google Shape;295;p6"/>
            <p:cNvSpPr/>
            <p:nvPr/>
          </p:nvSpPr>
          <p:spPr>
            <a:xfrm>
              <a:off x="939548" y="2224690"/>
              <a:ext cx="45719" cy="1132870"/>
            </a:xfrm>
            <a:prstGeom prst="ellipse">
              <a:avLst/>
            </a:prstGeom>
            <a:solidFill>
              <a:schemeClr val="lt1">
                <a:alpha val="0"/>
              </a:schemeClr>
            </a:solidFill>
            <a:ln>
              <a:noFill/>
            </a:ln>
          </p:spPr>
          <p:txBody>
            <a:bodyPr spcFirstLastPara="1" wrap="square" lIns="137138" tIns="137138" rIns="137138" bIns="137138" anchor="ctr" anchorCtr="0">
              <a:noAutofit/>
            </a:bodyPr>
            <a:lstStyle/>
            <a:p>
              <a:endParaRPr sz="2700"/>
            </a:p>
          </p:txBody>
        </p:sp>
        <p:sp>
          <p:nvSpPr>
            <p:cNvPr id="296" name="Google Shape;296;p6"/>
            <p:cNvSpPr/>
            <p:nvPr/>
          </p:nvSpPr>
          <p:spPr>
            <a:xfrm rot="10800000">
              <a:off x="1590678" y="1888748"/>
              <a:ext cx="9010658" cy="1508885"/>
            </a:xfrm>
            <a:prstGeom prst="homePlate">
              <a:avLst>
                <a:gd name="adj" fmla="val 50000"/>
              </a:avLst>
            </a:prstGeom>
            <a:solidFill>
              <a:srgbClr val="D94C60"/>
            </a:solidFill>
            <a:ln>
              <a:noFill/>
            </a:ln>
          </p:spPr>
          <p:txBody>
            <a:bodyPr spcFirstLastPara="1" wrap="square" lIns="137138" tIns="137138" rIns="137138" bIns="137138" anchor="ctr" anchorCtr="0">
              <a:noAutofit/>
            </a:bodyPr>
            <a:lstStyle/>
            <a:p>
              <a:endParaRPr sz="2700"/>
            </a:p>
          </p:txBody>
        </p:sp>
        <p:sp>
          <p:nvSpPr>
            <p:cNvPr id="297" name="Google Shape;297;p6"/>
            <p:cNvSpPr txBox="1"/>
            <p:nvPr/>
          </p:nvSpPr>
          <p:spPr>
            <a:xfrm>
              <a:off x="1967899" y="1888748"/>
              <a:ext cx="8633437" cy="1508885"/>
            </a:xfrm>
            <a:prstGeom prst="rect">
              <a:avLst/>
            </a:prstGeom>
            <a:noFill/>
            <a:ln>
              <a:noFill/>
            </a:ln>
          </p:spPr>
          <p:txBody>
            <a:bodyPr spcFirstLastPara="1" wrap="square" lIns="998063" tIns="365738" rIns="682725" bIns="365738" anchor="ctr" anchorCtr="0">
              <a:noAutofit/>
            </a:bodyPr>
            <a:lstStyle/>
            <a:p>
              <a:pPr algn="ctr">
                <a:lnSpc>
                  <a:spcPct val="90000"/>
                </a:lnSpc>
                <a:buClr>
                  <a:schemeClr val="lt1"/>
                </a:buClr>
                <a:buSzPts val="6400"/>
              </a:pPr>
              <a:r>
                <a:rPr lang="en-US" sz="9600">
                  <a:solidFill>
                    <a:schemeClr val="lt1"/>
                  </a:solidFill>
                  <a:latin typeface="Gill Sans"/>
                  <a:ea typeface="Gill Sans"/>
                  <a:cs typeface="Gill Sans"/>
                  <a:sym typeface="Gill Sans"/>
                </a:rPr>
                <a:t>Solution</a:t>
              </a:r>
              <a:endParaRPr sz="2700"/>
            </a:p>
          </p:txBody>
        </p:sp>
        <p:sp>
          <p:nvSpPr>
            <p:cNvPr id="298" name="Google Shape;298;p6"/>
            <p:cNvSpPr/>
            <p:nvPr/>
          </p:nvSpPr>
          <p:spPr>
            <a:xfrm rot="10800000">
              <a:off x="187777" y="4323515"/>
              <a:ext cx="937379" cy="634244"/>
            </a:xfrm>
            <a:prstGeom prst="ellipse">
              <a:avLst/>
            </a:prstGeom>
            <a:solidFill>
              <a:srgbClr val="E5E5E7">
                <a:alpha val="0"/>
              </a:srgbClr>
            </a:solidFill>
            <a:ln>
              <a:noFill/>
            </a:ln>
          </p:spPr>
          <p:txBody>
            <a:bodyPr spcFirstLastPara="1" wrap="square" lIns="137138" tIns="137138" rIns="137138" bIns="137138" anchor="ctr" anchorCtr="0">
              <a:noAutofit/>
            </a:bodyPr>
            <a:lstStyle/>
            <a:p>
              <a:endParaRPr sz="2700"/>
            </a:p>
          </p:txBody>
        </p:sp>
      </p:grpSp>
      <p:sp>
        <p:nvSpPr>
          <p:cNvPr id="3" name="Rectangle 2">
            <a:extLst>
              <a:ext uri="{FF2B5EF4-FFF2-40B4-BE49-F238E27FC236}">
                <a16:creationId xmlns:a16="http://schemas.microsoft.com/office/drawing/2014/main" id="{AD14569A-E01D-5C4E-93C1-F4E180B408BD}"/>
              </a:ext>
            </a:extLst>
          </p:cNvPr>
          <p:cNvSpPr/>
          <p:nvPr/>
        </p:nvSpPr>
        <p:spPr>
          <a:xfrm>
            <a:off x="281665" y="0"/>
            <a:ext cx="18006335" cy="1544380"/>
          </a:xfrm>
          <a:prstGeom prst="rect">
            <a:avLst/>
          </a:prstGeom>
          <a:solidFill>
            <a:srgbClr val="EC7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sitting, drawing&#10;&#10;Description automatically generated">
            <a:extLst>
              <a:ext uri="{FF2B5EF4-FFF2-40B4-BE49-F238E27FC236}">
                <a16:creationId xmlns:a16="http://schemas.microsoft.com/office/drawing/2014/main" id="{59616295-F674-A24A-BC65-4951E8826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1100" y="-38100"/>
            <a:ext cx="2019300" cy="2019300"/>
          </a:xfrm>
          <a:prstGeom prst="rect">
            <a:avLst/>
          </a:prstGeom>
        </p:spPr>
      </p:pic>
    </p:spTree>
    <p:extLst>
      <p:ext uri="{BB962C8B-B14F-4D97-AF65-F5344CB8AC3E}">
        <p14:creationId xmlns:p14="http://schemas.microsoft.com/office/powerpoint/2010/main" val="2304237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 name="Picture 2" descr="A picture containing colorful, street, covered, graffiti&#10;&#10;Description automatically generated">
            <a:extLst>
              <a:ext uri="{FF2B5EF4-FFF2-40B4-BE49-F238E27FC236}">
                <a16:creationId xmlns:a16="http://schemas.microsoft.com/office/drawing/2014/main" id="{EF9304B5-B350-A047-988F-E26AD48CE90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8288000" cy="10287000"/>
          </a:xfrm>
          <a:prstGeom prst="rect">
            <a:avLst/>
          </a:prstGeom>
        </p:spPr>
      </p:pic>
      <p:sp>
        <p:nvSpPr>
          <p:cNvPr id="306" name="Google Shape;306;p7"/>
          <p:cNvSpPr/>
          <p:nvPr/>
        </p:nvSpPr>
        <p:spPr>
          <a:xfrm>
            <a:off x="0" y="-38100"/>
            <a:ext cx="18288000" cy="10287000"/>
          </a:xfrm>
          <a:prstGeom prst="rect">
            <a:avLst/>
          </a:prstGeom>
          <a:solidFill>
            <a:srgbClr val="0070C0">
              <a:alpha val="13000"/>
            </a:srgbClr>
          </a:solidFill>
          <a:ln>
            <a:noFill/>
          </a:ln>
        </p:spPr>
        <p:txBody>
          <a:bodyPr spcFirstLastPara="1" wrap="square" lIns="137138" tIns="68550" rIns="137138" bIns="68550" anchor="ctr" anchorCtr="0">
            <a:noAutofit/>
          </a:bodyPr>
          <a:lstStyle/>
          <a:p>
            <a:pPr algn="ctr"/>
            <a:endParaRPr sz="2700">
              <a:solidFill>
                <a:schemeClr val="lt1"/>
              </a:solidFill>
              <a:latin typeface="Gill Sans"/>
              <a:ea typeface="Gill Sans"/>
              <a:cs typeface="Gill Sans"/>
              <a:sym typeface="Gill Sans"/>
            </a:endParaRPr>
          </a:p>
        </p:txBody>
      </p:sp>
      <p:sp>
        <p:nvSpPr>
          <p:cNvPr id="304" name="Google Shape;304;p7"/>
          <p:cNvSpPr/>
          <p:nvPr/>
        </p:nvSpPr>
        <p:spPr>
          <a:xfrm>
            <a:off x="10710583" y="7416210"/>
            <a:ext cx="7577417" cy="1673547"/>
          </a:xfrm>
          <a:prstGeom prst="rect">
            <a:avLst/>
          </a:prstGeom>
          <a:solidFill>
            <a:schemeClr val="lt1">
              <a:alpha val="80000"/>
            </a:schemeClr>
          </a:solidFill>
          <a:ln>
            <a:noFill/>
          </a:ln>
        </p:spPr>
        <p:txBody>
          <a:bodyPr spcFirstLastPara="1" wrap="square" lIns="137138" tIns="68550" rIns="137138" bIns="68550" anchor="ctr" anchorCtr="0">
            <a:noAutofit/>
          </a:bodyPr>
          <a:lstStyle/>
          <a:p>
            <a:r>
              <a:rPr lang="en-US" sz="9900">
                <a:solidFill>
                  <a:srgbClr val="000000"/>
                </a:solidFill>
                <a:latin typeface="Gill Sans"/>
                <a:ea typeface="Gill Sans"/>
                <a:cs typeface="Gill Sans"/>
                <a:sym typeface="Gill Sans"/>
              </a:rPr>
              <a:t>Introduction</a:t>
            </a:r>
            <a:endParaRPr sz="2700"/>
          </a:p>
        </p:txBody>
      </p:sp>
      <p:pic>
        <p:nvPicPr>
          <p:cNvPr id="6" name="Picture 5" descr="A picture containing sitting, drawing&#10;&#10;Description automatically generated">
            <a:extLst>
              <a:ext uri="{FF2B5EF4-FFF2-40B4-BE49-F238E27FC236}">
                <a16:creationId xmlns:a16="http://schemas.microsoft.com/office/drawing/2014/main" id="{830C129C-B078-A24C-A911-500541ACA7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21100" y="-38100"/>
            <a:ext cx="2019300" cy="2019300"/>
          </a:xfrm>
          <a:prstGeom prst="rect">
            <a:avLst/>
          </a:prstGeom>
        </p:spPr>
      </p:pic>
    </p:spTree>
    <p:extLst>
      <p:ext uri="{BB962C8B-B14F-4D97-AF65-F5344CB8AC3E}">
        <p14:creationId xmlns:p14="http://schemas.microsoft.com/office/powerpoint/2010/main" val="3677667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212290D3-A2F9-344C-9448-ED64060102A1}"/>
              </a:ext>
            </a:extLst>
          </p:cNvPr>
          <p:cNvPicPr>
            <a:picLocks noChangeAspect="1"/>
          </p:cNvPicPr>
          <p:nvPr/>
        </p:nvPicPr>
        <p:blipFill rotWithShape="1">
          <a:blip r:embed="rId2">
            <a:extLst>
              <a:ext uri="{28A0092B-C50C-407E-A947-70E740481C1C}">
                <a14:useLocalDpi xmlns:a14="http://schemas.microsoft.com/office/drawing/2010/main" val="0"/>
              </a:ext>
            </a:extLst>
          </a:blip>
          <a:srcRect l="444"/>
          <a:stretch/>
        </p:blipFill>
        <p:spPr>
          <a:xfrm>
            <a:off x="0" y="10"/>
            <a:ext cx="18287980" cy="10286990"/>
          </a:xfrm>
          <a:prstGeom prst="rect">
            <a:avLst/>
          </a:prstGeom>
          <a:noFill/>
        </p:spPr>
      </p:pic>
      <p:pic>
        <p:nvPicPr>
          <p:cNvPr id="12" name="Picture 11" descr="A picture containing sitting, drawing&#10;&#10;Description automatically generated">
            <a:extLst>
              <a:ext uri="{FF2B5EF4-FFF2-40B4-BE49-F238E27FC236}">
                <a16:creationId xmlns:a16="http://schemas.microsoft.com/office/drawing/2014/main" id="{E375555C-1178-2D4A-A0AA-66054578F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1100" y="-38100"/>
            <a:ext cx="2019300" cy="2019300"/>
          </a:xfrm>
          <a:prstGeom prst="rect">
            <a:avLst/>
          </a:prstGeom>
        </p:spPr>
      </p:pic>
      <p:sp>
        <p:nvSpPr>
          <p:cNvPr id="13" name="Rectangle 12">
            <a:extLst>
              <a:ext uri="{FF2B5EF4-FFF2-40B4-BE49-F238E27FC236}">
                <a16:creationId xmlns:a16="http://schemas.microsoft.com/office/drawing/2014/main" id="{6F5EFF12-61C2-5645-BDC9-6ABB4DB49307}"/>
              </a:ext>
            </a:extLst>
          </p:cNvPr>
          <p:cNvSpPr/>
          <p:nvPr/>
        </p:nvSpPr>
        <p:spPr>
          <a:xfrm>
            <a:off x="0" y="9410700"/>
            <a:ext cx="18288000"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E9D09630-A06C-BB46-9B3C-1E9284248B0E}"/>
              </a:ext>
            </a:extLst>
          </p:cNvPr>
          <p:cNvCxnSpPr>
            <a:cxnSpLocks/>
          </p:cNvCxnSpPr>
          <p:nvPr/>
        </p:nvCxnSpPr>
        <p:spPr>
          <a:xfrm>
            <a:off x="-25400" y="9538252"/>
            <a:ext cx="3225800" cy="24848"/>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drawing, mirror, game, table&#10;&#10;Description automatically generated">
            <a:extLst>
              <a:ext uri="{FF2B5EF4-FFF2-40B4-BE49-F238E27FC236}">
                <a16:creationId xmlns:a16="http://schemas.microsoft.com/office/drawing/2014/main" id="{45CB3916-AEB9-2146-A372-7510C89B8C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600" y="9175750"/>
            <a:ext cx="736600" cy="774700"/>
          </a:xfrm>
          <a:prstGeom prst="rect">
            <a:avLst/>
          </a:prstGeom>
        </p:spPr>
      </p:pic>
      <p:sp>
        <p:nvSpPr>
          <p:cNvPr id="32" name="TextBox 31">
            <a:extLst>
              <a:ext uri="{FF2B5EF4-FFF2-40B4-BE49-F238E27FC236}">
                <a16:creationId xmlns:a16="http://schemas.microsoft.com/office/drawing/2014/main" id="{A99BD150-8A12-A24E-B219-3CC81A129411}"/>
              </a:ext>
            </a:extLst>
          </p:cNvPr>
          <p:cNvSpPr txBox="1"/>
          <p:nvPr/>
        </p:nvSpPr>
        <p:spPr>
          <a:xfrm>
            <a:off x="2895600" y="9848850"/>
            <a:ext cx="1371600" cy="369332"/>
          </a:xfrm>
          <a:prstGeom prst="rect">
            <a:avLst/>
          </a:prstGeom>
          <a:noFill/>
        </p:spPr>
        <p:txBody>
          <a:bodyPr wrap="square" rtlCol="0">
            <a:spAutoFit/>
          </a:bodyPr>
          <a:lstStyle/>
          <a:p>
            <a:r>
              <a:rPr lang="en-US" dirty="0"/>
              <a:t>Introduction</a:t>
            </a:r>
          </a:p>
        </p:txBody>
      </p:sp>
    </p:spTree>
    <p:extLst>
      <p:ext uri="{BB962C8B-B14F-4D97-AF65-F5344CB8AC3E}">
        <p14:creationId xmlns:p14="http://schemas.microsoft.com/office/powerpoint/2010/main" val="1281228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4A767E14-57A5-0544-9D5B-4436C5FCC0C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22343" y="0"/>
            <a:ext cx="18410323" cy="10355808"/>
          </a:xfrm>
          <a:prstGeom prst="rect">
            <a:avLst/>
          </a:prstGeom>
          <a:noFill/>
        </p:spPr>
      </p:pic>
      <p:sp>
        <p:nvSpPr>
          <p:cNvPr id="8" name="Rectangle 7">
            <a:extLst>
              <a:ext uri="{FF2B5EF4-FFF2-40B4-BE49-F238E27FC236}">
                <a16:creationId xmlns:a16="http://schemas.microsoft.com/office/drawing/2014/main" id="{1ED7E08F-523B-AA4F-B76E-B8579D9D5B05}"/>
              </a:ext>
            </a:extLst>
          </p:cNvPr>
          <p:cNvSpPr/>
          <p:nvPr/>
        </p:nvSpPr>
        <p:spPr>
          <a:xfrm>
            <a:off x="0" y="9410700"/>
            <a:ext cx="18288000"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6700C58-4321-D94D-BF68-B5717A2E1F28}"/>
              </a:ext>
            </a:extLst>
          </p:cNvPr>
          <p:cNvSpPr/>
          <p:nvPr/>
        </p:nvSpPr>
        <p:spPr>
          <a:xfrm>
            <a:off x="0" y="9410700"/>
            <a:ext cx="18288000"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178E8EC8-449F-2A4E-A439-DA94AABDEB46}"/>
              </a:ext>
            </a:extLst>
          </p:cNvPr>
          <p:cNvCxnSpPr>
            <a:cxnSpLocks/>
          </p:cNvCxnSpPr>
          <p:nvPr/>
        </p:nvCxnSpPr>
        <p:spPr>
          <a:xfrm>
            <a:off x="-25400" y="9538252"/>
            <a:ext cx="3225800" cy="24848"/>
          </a:xfrm>
          <a:prstGeom prst="line">
            <a:avLst/>
          </a:prstGeom>
          <a:ln>
            <a:solidFill>
              <a:srgbClr val="F06B6F"/>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 mirror, game, table&#10;&#10;Description automatically generated">
            <a:extLst>
              <a:ext uri="{FF2B5EF4-FFF2-40B4-BE49-F238E27FC236}">
                <a16:creationId xmlns:a16="http://schemas.microsoft.com/office/drawing/2014/main" id="{D9D35D9E-6B54-E54C-9957-2972359D7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600" y="9175750"/>
            <a:ext cx="736600" cy="774700"/>
          </a:xfrm>
          <a:prstGeom prst="rect">
            <a:avLst/>
          </a:prstGeom>
        </p:spPr>
      </p:pic>
      <p:sp>
        <p:nvSpPr>
          <p:cNvPr id="19" name="TextBox 18">
            <a:extLst>
              <a:ext uri="{FF2B5EF4-FFF2-40B4-BE49-F238E27FC236}">
                <a16:creationId xmlns:a16="http://schemas.microsoft.com/office/drawing/2014/main" id="{9576019F-2176-6C4D-854E-5546DEEEBB97}"/>
              </a:ext>
            </a:extLst>
          </p:cNvPr>
          <p:cNvSpPr txBox="1"/>
          <p:nvPr/>
        </p:nvSpPr>
        <p:spPr>
          <a:xfrm>
            <a:off x="2895600" y="9848850"/>
            <a:ext cx="1371600" cy="369332"/>
          </a:xfrm>
          <a:prstGeom prst="rect">
            <a:avLst/>
          </a:prstGeom>
          <a:noFill/>
        </p:spPr>
        <p:txBody>
          <a:bodyPr wrap="square" rtlCol="0">
            <a:spAutoFit/>
          </a:bodyPr>
          <a:lstStyle/>
          <a:p>
            <a:r>
              <a:rPr lang="en-US" dirty="0"/>
              <a:t>Introduction</a:t>
            </a:r>
          </a:p>
        </p:txBody>
      </p:sp>
    </p:spTree>
    <p:extLst>
      <p:ext uri="{BB962C8B-B14F-4D97-AF65-F5344CB8AC3E}">
        <p14:creationId xmlns:p14="http://schemas.microsoft.com/office/powerpoint/2010/main" val="2528340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4" name="Picture 3" descr="A graffiti covered wall&#10;&#10;Description automatically generated">
            <a:extLst>
              <a:ext uri="{FF2B5EF4-FFF2-40B4-BE49-F238E27FC236}">
                <a16:creationId xmlns:a16="http://schemas.microsoft.com/office/drawing/2014/main" id="{E33D51E6-A400-0041-8C09-5980E4F4F69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38100"/>
            <a:ext cx="18440400" cy="10311384"/>
          </a:xfrm>
          <a:prstGeom prst="rect">
            <a:avLst/>
          </a:prstGeom>
        </p:spPr>
      </p:pic>
      <p:sp>
        <p:nvSpPr>
          <p:cNvPr id="9" name="Google Shape;306;p7">
            <a:extLst>
              <a:ext uri="{FF2B5EF4-FFF2-40B4-BE49-F238E27FC236}">
                <a16:creationId xmlns:a16="http://schemas.microsoft.com/office/drawing/2014/main" id="{FB63C656-6936-B34D-94E1-F41D629FF02C}"/>
              </a:ext>
            </a:extLst>
          </p:cNvPr>
          <p:cNvSpPr/>
          <p:nvPr/>
        </p:nvSpPr>
        <p:spPr>
          <a:xfrm>
            <a:off x="76200" y="-38100"/>
            <a:ext cx="18288000" cy="10287000"/>
          </a:xfrm>
          <a:prstGeom prst="rect">
            <a:avLst/>
          </a:prstGeom>
          <a:solidFill>
            <a:srgbClr val="0070C0">
              <a:alpha val="13000"/>
            </a:srgbClr>
          </a:solidFill>
          <a:ln>
            <a:noFill/>
          </a:ln>
        </p:spPr>
        <p:txBody>
          <a:bodyPr spcFirstLastPara="1" wrap="square" lIns="137138" tIns="68550" rIns="137138" bIns="68550" anchor="ctr" anchorCtr="0">
            <a:noAutofit/>
          </a:bodyPr>
          <a:lstStyle/>
          <a:p>
            <a:pPr algn="ctr"/>
            <a:endParaRPr sz="2700">
              <a:solidFill>
                <a:schemeClr val="lt1"/>
              </a:solidFill>
              <a:latin typeface="Gill Sans"/>
              <a:ea typeface="Gill Sans"/>
              <a:cs typeface="Gill Sans"/>
              <a:sym typeface="Gill Sans"/>
            </a:endParaRPr>
          </a:p>
        </p:txBody>
      </p:sp>
      <p:sp>
        <p:nvSpPr>
          <p:cNvPr id="377" name="Google Shape;377;p11"/>
          <p:cNvSpPr/>
          <p:nvPr/>
        </p:nvSpPr>
        <p:spPr>
          <a:xfrm>
            <a:off x="12968287" y="7416210"/>
            <a:ext cx="5472113" cy="1673547"/>
          </a:xfrm>
          <a:prstGeom prst="rect">
            <a:avLst/>
          </a:prstGeom>
          <a:solidFill>
            <a:schemeClr val="lt1">
              <a:alpha val="80000"/>
            </a:schemeClr>
          </a:solidFill>
          <a:ln>
            <a:noFill/>
          </a:ln>
        </p:spPr>
        <p:txBody>
          <a:bodyPr spcFirstLastPara="1" wrap="square" lIns="137138" tIns="68550" rIns="137138" bIns="68550" anchor="ctr" anchorCtr="0">
            <a:noAutofit/>
          </a:bodyPr>
          <a:lstStyle/>
          <a:p>
            <a:r>
              <a:rPr lang="en-US" sz="9900" dirty="0">
                <a:solidFill>
                  <a:srgbClr val="000000"/>
                </a:solidFill>
                <a:latin typeface="Gill Sans"/>
                <a:ea typeface="Gill Sans"/>
                <a:cs typeface="Gill Sans"/>
                <a:sym typeface="Gill Sans"/>
              </a:rPr>
              <a:t>Solution</a:t>
            </a:r>
            <a:endParaRPr sz="2700" dirty="0"/>
          </a:p>
        </p:txBody>
      </p:sp>
      <p:pic>
        <p:nvPicPr>
          <p:cNvPr id="5" name="Picture 4" descr="A picture containing sitting, drawing&#10;&#10;Description automatically generated">
            <a:extLst>
              <a:ext uri="{FF2B5EF4-FFF2-40B4-BE49-F238E27FC236}">
                <a16:creationId xmlns:a16="http://schemas.microsoft.com/office/drawing/2014/main" id="{024C91BC-1D7E-B640-B255-6B4C15F89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21100" y="-38100"/>
            <a:ext cx="2019300" cy="2019300"/>
          </a:xfrm>
          <a:prstGeom prst="rect">
            <a:avLst/>
          </a:prstGeom>
        </p:spPr>
      </p:pic>
      <p:sp>
        <p:nvSpPr>
          <p:cNvPr id="6" name="TextBox 5">
            <a:extLst>
              <a:ext uri="{FF2B5EF4-FFF2-40B4-BE49-F238E27FC236}">
                <a16:creationId xmlns:a16="http://schemas.microsoft.com/office/drawing/2014/main" id="{2BE20936-0937-5840-A0AC-ABEA50C3728F}"/>
              </a:ext>
            </a:extLst>
          </p:cNvPr>
          <p:cNvSpPr txBox="1"/>
          <p:nvPr/>
        </p:nvSpPr>
        <p:spPr>
          <a:xfrm>
            <a:off x="0" y="7301418"/>
            <a:ext cx="18440400" cy="230832"/>
          </a:xfrm>
          <a:prstGeom prst="rect">
            <a:avLst/>
          </a:prstGeom>
          <a:noFill/>
        </p:spPr>
        <p:txBody>
          <a:bodyPr wrap="square" rtlCol="0">
            <a:spAutoFit/>
          </a:bodyPr>
          <a:lstStyle/>
          <a:p>
            <a:r>
              <a:rPr lang="en-US" sz="900">
                <a:hlinkClick r:id="rId4" tooltip="https://graspingforobjectivity.com/2016/10/40-spectacular-spots-for-birmingham-photo-shoots.html/2/"/>
              </a:rPr>
              <a:t>This Photo</a:t>
            </a:r>
            <a:r>
              <a:rPr lang="en-US" sz="900"/>
              <a:t> by Unknown Author is licensed under </a:t>
            </a:r>
            <a:r>
              <a:rPr lang="en-US" sz="900">
                <a:hlinkClick r:id="rId6" tooltip="https://creativecommons.org/licenses/by-nc-nd/3.0/"/>
              </a:rPr>
              <a:t>CC BY-NC-ND</a:t>
            </a:r>
            <a:endParaRPr lang="en-US" sz="900"/>
          </a:p>
        </p:txBody>
      </p:sp>
    </p:spTree>
    <p:extLst>
      <p:ext uri="{BB962C8B-B14F-4D97-AF65-F5344CB8AC3E}">
        <p14:creationId xmlns:p14="http://schemas.microsoft.com/office/powerpoint/2010/main" val="3561242911"/>
      </p:ext>
    </p:extLst>
  </p:cSld>
  <p:clrMapOvr>
    <a:masterClrMapping/>
  </p:clrMapOvr>
</p:sld>
</file>

<file path=ppt/theme/theme1.xml><?xml version="1.0" encoding="utf-8"?>
<a:theme xmlns:a="http://schemas.openxmlformats.org/drawingml/2006/main" name="Purple App Phone Mockup Sales Marketing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483</Words>
  <Application>Microsoft Macintosh PowerPoint</Application>
  <PresentationFormat>Custom</PresentationFormat>
  <Paragraphs>95</Paragraphs>
  <Slides>25</Slides>
  <Notes>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Nunito Sans Extra Light Bold</vt:lpstr>
      <vt:lpstr>Gill Sans</vt:lpstr>
      <vt:lpstr>Noto Sans Symbols</vt:lpstr>
      <vt:lpstr>Nunito Sans Regular</vt:lpstr>
      <vt:lpstr>Quattrocento Sans</vt:lpstr>
      <vt:lpstr>Calibri</vt:lpstr>
      <vt:lpstr>Nunito Sans Regular Bold</vt:lpstr>
      <vt:lpstr>Purple App Phone Mockup Sales Marketing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Jacob</dc:creator>
  <cp:lastModifiedBy>Kevin Jacob</cp:lastModifiedBy>
  <cp:revision>14</cp:revision>
  <dcterms:created xsi:type="dcterms:W3CDTF">2020-05-08T01:58:34Z</dcterms:created>
  <dcterms:modified xsi:type="dcterms:W3CDTF">2020-05-08T06:54:32Z</dcterms:modified>
</cp:coreProperties>
</file>